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1"/>
  </p:notesMasterIdLst>
  <p:handoutMasterIdLst>
    <p:handoutMasterId r:id="rId62"/>
  </p:handoutMasterIdLst>
  <p:sldIdLst>
    <p:sldId id="260" r:id="rId2"/>
    <p:sldId id="261" r:id="rId3"/>
    <p:sldId id="262" r:id="rId4"/>
    <p:sldId id="257" r:id="rId5"/>
    <p:sldId id="271" r:id="rId6"/>
    <p:sldId id="266" r:id="rId7"/>
    <p:sldId id="272" r:id="rId8"/>
    <p:sldId id="265" r:id="rId9"/>
    <p:sldId id="258" r:id="rId10"/>
    <p:sldId id="263" r:id="rId11"/>
    <p:sldId id="350" r:id="rId12"/>
    <p:sldId id="351" r:id="rId13"/>
    <p:sldId id="267" r:id="rId14"/>
    <p:sldId id="264" r:id="rId15"/>
    <p:sldId id="303" r:id="rId16"/>
    <p:sldId id="304" r:id="rId17"/>
    <p:sldId id="305" r:id="rId18"/>
    <p:sldId id="306" r:id="rId19"/>
    <p:sldId id="307" r:id="rId20"/>
    <p:sldId id="348" r:id="rId21"/>
    <p:sldId id="341" r:id="rId22"/>
    <p:sldId id="342" r:id="rId23"/>
    <p:sldId id="320" r:id="rId24"/>
    <p:sldId id="321" r:id="rId25"/>
    <p:sldId id="322" r:id="rId26"/>
    <p:sldId id="323" r:id="rId27"/>
    <p:sldId id="324" r:id="rId28"/>
    <p:sldId id="325" r:id="rId29"/>
    <p:sldId id="277" r:id="rId30"/>
    <p:sldId id="332" r:id="rId31"/>
    <p:sldId id="333" r:id="rId32"/>
    <p:sldId id="334" r:id="rId33"/>
    <p:sldId id="335" r:id="rId34"/>
    <p:sldId id="336" r:id="rId35"/>
    <p:sldId id="337" r:id="rId36"/>
    <p:sldId id="338" r:id="rId37"/>
    <p:sldId id="349" r:id="rId38"/>
    <p:sldId id="343" r:id="rId39"/>
    <p:sldId id="344" r:id="rId40"/>
    <p:sldId id="345" r:id="rId41"/>
    <p:sldId id="280" r:id="rId42"/>
    <p:sldId id="326" r:id="rId43"/>
    <p:sldId id="327" r:id="rId44"/>
    <p:sldId id="328" r:id="rId45"/>
    <p:sldId id="329" r:id="rId46"/>
    <p:sldId id="268" r:id="rId47"/>
    <p:sldId id="269" r:id="rId48"/>
    <p:sldId id="300" r:id="rId49"/>
    <p:sldId id="308" r:id="rId50"/>
    <p:sldId id="309" r:id="rId51"/>
    <p:sldId id="346" r:id="rId52"/>
    <p:sldId id="330" r:id="rId53"/>
    <p:sldId id="295" r:id="rId54"/>
    <p:sldId id="339" r:id="rId55"/>
    <p:sldId id="340" r:id="rId56"/>
    <p:sldId id="347" r:id="rId57"/>
    <p:sldId id="298" r:id="rId58"/>
    <p:sldId id="331" r:id="rId59"/>
    <p:sldId id="301" r:id="rId60"/>
  </p:sldIdLst>
  <p:sldSz cx="8640763" cy="51435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48" autoAdjust="0"/>
  </p:normalViewPr>
  <p:slideViewPr>
    <p:cSldViewPr snapToGrid="0">
      <p:cViewPr varScale="1">
        <p:scale>
          <a:sx n="74" d="100"/>
          <a:sy n="74" d="100"/>
        </p:scale>
        <p:origin x="846" y="54"/>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986F2-23CB-45D6-A372-EB5E51BBF901}" type="datetimeFigureOut">
              <a:rPr lang="ko-KR" altLang="en-US" smtClean="0"/>
              <a:t>2016-4-20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7560D-3E95-41BB-8FAE-A020786247D4}" type="slidenum">
              <a:rPr lang="ko-KR" altLang="en-US" smtClean="0"/>
              <a:t>‹#›</a:t>
            </a:fld>
            <a:endParaRPr lang="ko-KR" altLang="en-US"/>
          </a:p>
        </p:txBody>
      </p:sp>
    </p:spTree>
    <p:extLst>
      <p:ext uri="{BB962C8B-B14F-4D97-AF65-F5344CB8AC3E}">
        <p14:creationId xmlns:p14="http://schemas.microsoft.com/office/powerpoint/2010/main" val="3513481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0B4AB-883B-4496-A506-B7143E2D1885}" type="datetimeFigureOut">
              <a:rPr lang="ko-KR" altLang="en-US" smtClean="0"/>
              <a:t>2016-4-20</a:t>
            </a:fld>
            <a:endParaRPr lang="ko-KR" altLang="en-US"/>
          </a:p>
        </p:txBody>
      </p:sp>
      <p:sp>
        <p:nvSpPr>
          <p:cNvPr id="4" name="슬라이드 이미지 개체 틀 3"/>
          <p:cNvSpPr>
            <a:spLocks noGrp="1" noRot="1" noChangeAspect="1"/>
          </p:cNvSpPr>
          <p:nvPr>
            <p:ph type="sldImg" idx="2"/>
          </p:nvPr>
        </p:nvSpPr>
        <p:spPr>
          <a:xfrm>
            <a:off x="836613" y="1143000"/>
            <a:ext cx="518477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BC127-5E28-4E53-B878-33009A792857}" type="slidenum">
              <a:rPr lang="ko-KR" altLang="en-US" smtClean="0"/>
              <a:t>‹#›</a:t>
            </a:fld>
            <a:endParaRPr lang="ko-KR" altLang="en-US"/>
          </a:p>
        </p:txBody>
      </p:sp>
    </p:spTree>
    <p:extLst>
      <p:ext uri="{BB962C8B-B14F-4D97-AF65-F5344CB8AC3E}">
        <p14:creationId xmlns:p14="http://schemas.microsoft.com/office/powerpoint/2010/main" val="2401653462"/>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HYU</a:t>
            </a:r>
            <a:r>
              <a:rPr lang="ko-KR" altLang="en-US" dirty="0" smtClean="0"/>
              <a:t>ⓔ</a:t>
            </a:r>
            <a:r>
              <a:rPr lang="en-US" altLang="ko-KR" dirty="0" smtClean="0"/>
              <a:t>mini Project</a:t>
            </a:r>
            <a:r>
              <a:rPr lang="ko-KR" altLang="en-US" dirty="0" smtClean="0"/>
              <a:t>는 기존의 한양대학교 애플리케이션에서 학생들에게 자주 이용되는 필수적인 기능만을 추출하여 좀 더 사용하기 편하게 </a:t>
            </a:r>
            <a:r>
              <a:rPr lang="ko-KR" altLang="en-US" dirty="0" err="1" smtClean="0"/>
              <a:t>리팩토링하여</a:t>
            </a:r>
            <a:r>
              <a:rPr lang="ko-KR" altLang="en-US" dirty="0" smtClean="0"/>
              <a:t> 서비스를 제공하기 위해 시작되었습니다</a:t>
            </a:r>
            <a:r>
              <a:rPr lang="en-US" altLang="ko-KR" dirty="0" smtClean="0"/>
              <a:t>.</a:t>
            </a:r>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4</a:t>
            </a:fld>
            <a:endParaRPr lang="ko-KR" altLang="en-US"/>
          </a:p>
        </p:txBody>
      </p:sp>
    </p:spTree>
    <p:extLst>
      <p:ext uri="{BB962C8B-B14F-4D97-AF65-F5344CB8AC3E}">
        <p14:creationId xmlns:p14="http://schemas.microsoft.com/office/powerpoint/2010/main" val="344923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22</a:t>
            </a:fld>
            <a:endParaRPr lang="ko-KR" altLang="en-US"/>
          </a:p>
        </p:txBody>
      </p:sp>
    </p:spTree>
    <p:extLst>
      <p:ext uri="{BB962C8B-B14F-4D97-AF65-F5344CB8AC3E}">
        <p14:creationId xmlns:p14="http://schemas.microsoft.com/office/powerpoint/2010/main" val="129976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전체 </a:t>
            </a:r>
            <a:r>
              <a:rPr kumimoji="1" lang="en-US" altLang="ko-KR" dirty="0" smtClean="0"/>
              <a:t>precondition</a:t>
            </a:r>
            <a:r>
              <a:rPr kumimoji="1" lang="ko-KR" altLang="en-US" dirty="0" smtClean="0"/>
              <a:t>설명  </a:t>
            </a:r>
            <a:endParaRPr kumimoji="1"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23</a:t>
            </a:fld>
            <a:endParaRPr lang="ko-KR" altLang="en-US"/>
          </a:p>
        </p:txBody>
      </p:sp>
    </p:spTree>
    <p:extLst>
      <p:ext uri="{BB962C8B-B14F-4D97-AF65-F5344CB8AC3E}">
        <p14:creationId xmlns:p14="http://schemas.microsoft.com/office/powerpoint/2010/main" val="421210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smtClean="0"/>
              <a:t>기능 설명</a:t>
            </a:r>
            <a:r>
              <a:rPr kumimoji="1" lang="en-US" altLang="ko-KR" dirty="0" smtClean="0"/>
              <a:t>,</a:t>
            </a:r>
            <a:r>
              <a:rPr kumimoji="1" lang="ko-KR" altLang="en-US" dirty="0" smtClean="0"/>
              <a:t> </a:t>
            </a:r>
            <a:r>
              <a:rPr kumimoji="1" lang="en-US" altLang="ko-KR" dirty="0" smtClean="0"/>
              <a:t>Master</a:t>
            </a:r>
            <a:r>
              <a:rPr kumimoji="1" lang="ko-KR" altLang="en-US" dirty="0" smtClean="0"/>
              <a:t> 가능 기능 설명</a:t>
            </a:r>
            <a:endParaRPr kumimoji="1"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24</a:t>
            </a:fld>
            <a:endParaRPr lang="ko-KR" altLang="en-US"/>
          </a:p>
        </p:txBody>
      </p:sp>
    </p:spTree>
    <p:extLst>
      <p:ext uri="{BB962C8B-B14F-4D97-AF65-F5344CB8AC3E}">
        <p14:creationId xmlns:p14="http://schemas.microsoft.com/office/powerpoint/2010/main" val="377898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Trigger, Pre</a:t>
            </a:r>
            <a:r>
              <a:rPr kumimoji="1" lang="en-US" altLang="ko-KR" baseline="0" dirty="0" smtClean="0"/>
              <a:t> condition</a:t>
            </a:r>
            <a:r>
              <a:rPr kumimoji="1" lang="ko-KR" altLang="en-US" baseline="0" dirty="0" smtClean="0"/>
              <a:t>들 설명</a:t>
            </a:r>
            <a:endParaRPr kumimoji="1"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25</a:t>
            </a:fld>
            <a:endParaRPr lang="ko-KR" altLang="en-US"/>
          </a:p>
        </p:txBody>
      </p:sp>
    </p:spTree>
    <p:extLst>
      <p:ext uri="{BB962C8B-B14F-4D97-AF65-F5344CB8AC3E}">
        <p14:creationId xmlns:p14="http://schemas.microsoft.com/office/powerpoint/2010/main" val="427064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37</a:t>
            </a:fld>
            <a:endParaRPr lang="ko-KR" altLang="en-US"/>
          </a:p>
        </p:txBody>
      </p:sp>
    </p:spTree>
    <p:extLst>
      <p:ext uri="{BB962C8B-B14F-4D97-AF65-F5344CB8AC3E}">
        <p14:creationId xmlns:p14="http://schemas.microsoft.com/office/powerpoint/2010/main" val="2905945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39</a:t>
            </a:fld>
            <a:endParaRPr lang="ko-KR" altLang="en-US"/>
          </a:p>
        </p:txBody>
      </p:sp>
    </p:spTree>
    <p:extLst>
      <p:ext uri="{BB962C8B-B14F-4D97-AF65-F5344CB8AC3E}">
        <p14:creationId xmlns:p14="http://schemas.microsoft.com/office/powerpoint/2010/main" val="340321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기존의 한양대학교 애플리케이션은 서울캠퍼스</a:t>
            </a:r>
            <a:r>
              <a:rPr lang="en-US" altLang="ko-KR" dirty="0" smtClean="0"/>
              <a:t>, ERICA</a:t>
            </a:r>
            <a:r>
              <a:rPr lang="ko-KR" altLang="en-US" dirty="0" smtClean="0"/>
              <a:t>캠퍼스의 모든 </a:t>
            </a:r>
            <a:r>
              <a:rPr lang="ko-KR" altLang="en-US" dirty="0" err="1" smtClean="0"/>
              <a:t>학부생</a:t>
            </a:r>
            <a:r>
              <a:rPr lang="en-US" altLang="ko-KR" dirty="0" smtClean="0"/>
              <a:t>, </a:t>
            </a:r>
            <a:r>
              <a:rPr lang="ko-KR" altLang="en-US" dirty="0" smtClean="0"/>
              <a:t>교직원</a:t>
            </a:r>
            <a:r>
              <a:rPr lang="en-US" altLang="ko-KR" dirty="0" smtClean="0"/>
              <a:t>, </a:t>
            </a:r>
            <a:r>
              <a:rPr lang="ko-KR" altLang="en-US" dirty="0" smtClean="0"/>
              <a:t>사무원</a:t>
            </a:r>
            <a:r>
              <a:rPr lang="en-US" altLang="ko-KR" dirty="0" smtClean="0"/>
              <a:t>, </a:t>
            </a:r>
            <a:r>
              <a:rPr lang="ko-KR" altLang="en-US" dirty="0" smtClean="0"/>
              <a:t>대학원생이 사용했다면</a:t>
            </a:r>
            <a:r>
              <a:rPr lang="en-US" altLang="ko-KR" dirty="0" smtClean="0"/>
              <a:t>,</a:t>
            </a:r>
          </a:p>
          <a:p>
            <a:r>
              <a:rPr lang="ko-KR" altLang="en-US" dirty="0" smtClean="0"/>
              <a:t>저희 애플리케이션은 오로지 </a:t>
            </a:r>
            <a:r>
              <a:rPr lang="en-US" altLang="ko-KR" dirty="0" smtClean="0"/>
              <a:t>ERICA </a:t>
            </a:r>
            <a:r>
              <a:rPr lang="ko-KR" altLang="en-US" dirty="0" smtClean="0"/>
              <a:t>캠퍼스의 </a:t>
            </a:r>
            <a:r>
              <a:rPr lang="ko-KR" altLang="en-US" dirty="0" err="1" smtClean="0"/>
              <a:t>학부생만을</a:t>
            </a:r>
            <a:r>
              <a:rPr lang="ko-KR" altLang="en-US" dirty="0" smtClean="0"/>
              <a:t> </a:t>
            </a:r>
            <a:r>
              <a:rPr lang="ko-KR" altLang="en-US" dirty="0" err="1" smtClean="0"/>
              <a:t>타겟으로하여</a:t>
            </a:r>
            <a:r>
              <a:rPr lang="ko-KR" altLang="en-US" dirty="0" smtClean="0"/>
              <a:t> 더 쉽게</a:t>
            </a:r>
            <a:r>
              <a:rPr lang="en-US" altLang="ko-KR" dirty="0" smtClean="0"/>
              <a:t>, </a:t>
            </a:r>
            <a:r>
              <a:rPr lang="ko-KR" altLang="en-US" dirty="0" smtClean="0"/>
              <a:t>더 간편하게 필요한 기능에 접근하게끔 만들었습니다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5</a:t>
            </a:fld>
            <a:endParaRPr lang="ko-KR" altLang="en-US"/>
          </a:p>
        </p:txBody>
      </p:sp>
    </p:spTree>
    <p:extLst>
      <p:ext uri="{BB962C8B-B14F-4D97-AF65-F5344CB8AC3E}">
        <p14:creationId xmlns:p14="http://schemas.microsoft.com/office/powerpoint/2010/main" val="282575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이터레이션</a:t>
            </a:r>
            <a:r>
              <a:rPr lang="ko-KR" altLang="en-US" dirty="0" smtClean="0"/>
              <a:t> 중에 요구사항 변경이 없음</a:t>
            </a:r>
            <a:r>
              <a:rPr lang="en-US" altLang="ko-KR" dirty="0" smtClean="0"/>
              <a:t>.</a:t>
            </a:r>
          </a:p>
          <a:p>
            <a:r>
              <a:rPr lang="ko-KR" altLang="en-US" dirty="0" smtClean="0"/>
              <a:t>효율적인 분업</a:t>
            </a:r>
            <a:endParaRPr lang="en-US" altLang="ko-KR" dirty="0" smtClean="0"/>
          </a:p>
          <a:p>
            <a:r>
              <a:rPr lang="ko-KR" altLang="en-US" dirty="0" smtClean="0"/>
              <a:t>빠른 개발</a:t>
            </a:r>
            <a:endParaRPr lang="en-US" altLang="ko-KR" dirty="0" smtClean="0"/>
          </a:p>
          <a:p>
            <a:r>
              <a:rPr lang="ko-KR" altLang="en-US" dirty="0" smtClean="0"/>
              <a:t>주기적인 요구사항 </a:t>
            </a:r>
            <a:r>
              <a:rPr lang="ko-KR" altLang="en-US" dirty="0" err="1" smtClean="0"/>
              <a:t>리뉴얼</a:t>
            </a:r>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9</a:t>
            </a:fld>
            <a:endParaRPr lang="ko-KR" altLang="en-US"/>
          </a:p>
        </p:txBody>
      </p:sp>
    </p:spTree>
    <p:extLst>
      <p:ext uri="{BB962C8B-B14F-4D97-AF65-F5344CB8AC3E}">
        <p14:creationId xmlns:p14="http://schemas.microsoft.com/office/powerpoint/2010/main" val="311549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10</a:t>
            </a:fld>
            <a:endParaRPr lang="ko-KR" altLang="en-US"/>
          </a:p>
        </p:txBody>
      </p:sp>
    </p:spTree>
    <p:extLst>
      <p:ext uri="{BB962C8B-B14F-4D97-AF65-F5344CB8AC3E}">
        <p14:creationId xmlns:p14="http://schemas.microsoft.com/office/powerpoint/2010/main" val="236395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14</a:t>
            </a:fld>
            <a:endParaRPr lang="ko-KR" altLang="en-US"/>
          </a:p>
        </p:txBody>
      </p:sp>
    </p:spTree>
    <p:extLst>
      <p:ext uri="{BB962C8B-B14F-4D97-AF65-F5344CB8AC3E}">
        <p14:creationId xmlns:p14="http://schemas.microsoft.com/office/powerpoint/2010/main" val="388583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15</a:t>
            </a:fld>
            <a:endParaRPr lang="ko-KR" altLang="en-US"/>
          </a:p>
        </p:txBody>
      </p:sp>
    </p:spTree>
    <p:extLst>
      <p:ext uri="{BB962C8B-B14F-4D97-AF65-F5344CB8AC3E}">
        <p14:creationId xmlns:p14="http://schemas.microsoft.com/office/powerpoint/2010/main" val="272487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16</a:t>
            </a:fld>
            <a:endParaRPr lang="ko-KR" altLang="en-US"/>
          </a:p>
        </p:txBody>
      </p:sp>
    </p:spTree>
    <p:extLst>
      <p:ext uri="{BB962C8B-B14F-4D97-AF65-F5344CB8AC3E}">
        <p14:creationId xmlns:p14="http://schemas.microsoft.com/office/powerpoint/2010/main" val="332836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20</a:t>
            </a:fld>
            <a:endParaRPr lang="ko-KR" altLang="en-US"/>
          </a:p>
        </p:txBody>
      </p:sp>
    </p:spTree>
    <p:extLst>
      <p:ext uri="{BB962C8B-B14F-4D97-AF65-F5344CB8AC3E}">
        <p14:creationId xmlns:p14="http://schemas.microsoft.com/office/powerpoint/2010/main" val="363127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3ABC127-5E28-4E53-B878-33009A792857}" type="slidenum">
              <a:rPr lang="ko-KR" altLang="en-US" smtClean="0"/>
              <a:t>21</a:t>
            </a:fld>
            <a:endParaRPr lang="ko-KR" altLang="en-US"/>
          </a:p>
        </p:txBody>
      </p:sp>
    </p:spTree>
    <p:extLst>
      <p:ext uri="{BB962C8B-B14F-4D97-AF65-F5344CB8AC3E}">
        <p14:creationId xmlns:p14="http://schemas.microsoft.com/office/powerpoint/2010/main" val="1238315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096" y="841772"/>
            <a:ext cx="6480572" cy="1790700"/>
          </a:xfrm>
        </p:spPr>
        <p:txBody>
          <a:bodyPr anchor="b"/>
          <a:lstStyle>
            <a:lvl1pPr algn="ctr">
              <a:defRPr sz="4252">
                <a:latin typeface="나눔고딕" panose="020D0604000000000000" pitchFamily="50" charset="-127"/>
                <a:ea typeface="나눔고딕" panose="020D0604000000000000" pitchFamily="50" charset="-127"/>
                <a:cs typeface="Roboto Black" panose="02000000000000000000" pitchFamily="2" charset="0"/>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1080096" y="2701528"/>
            <a:ext cx="6480572" cy="1241822"/>
          </a:xfrm>
        </p:spPr>
        <p:txBody>
          <a:bodyPr/>
          <a:lstStyle>
            <a:lvl1pPr marL="0" indent="0" algn="ctr">
              <a:buNone/>
              <a:defRPr sz="1701">
                <a:latin typeface="나눔고딕" panose="020D0604000000000000" pitchFamily="50" charset="-127"/>
                <a:ea typeface="나눔고딕" panose="020D0604000000000000" pitchFamily="50" charset="-127"/>
              </a:defRPr>
            </a:lvl1pPr>
            <a:lvl2pPr marL="324018" indent="0" algn="ctr">
              <a:buNone/>
              <a:defRPr sz="1417"/>
            </a:lvl2pPr>
            <a:lvl3pPr marL="648035" indent="0" algn="ctr">
              <a:buNone/>
              <a:defRPr sz="1276"/>
            </a:lvl3pPr>
            <a:lvl4pPr marL="972053" indent="0" algn="ctr">
              <a:buNone/>
              <a:defRPr sz="1134"/>
            </a:lvl4pPr>
            <a:lvl5pPr marL="1296071" indent="0" algn="ctr">
              <a:buNone/>
              <a:defRPr sz="1134"/>
            </a:lvl5pPr>
            <a:lvl6pPr marL="1620088" indent="0" algn="ctr">
              <a:buNone/>
              <a:defRPr sz="1134"/>
            </a:lvl6pPr>
            <a:lvl7pPr marL="1944106" indent="0" algn="ctr">
              <a:buNone/>
              <a:defRPr sz="1134"/>
            </a:lvl7pPr>
            <a:lvl8pPr marL="2268123" indent="0" algn="ctr">
              <a:buNone/>
              <a:defRPr sz="1134"/>
            </a:lvl8pPr>
            <a:lvl9pPr marL="2592141" indent="0" algn="ctr">
              <a:buNone/>
              <a:defRPr sz="1134"/>
            </a:lvl9pPr>
          </a:lstStyle>
          <a:p>
            <a:r>
              <a:rPr lang="ko-KR" altLang="en-US" dirty="0" smtClean="0"/>
              <a:t>클릭하여 마스터 부제목 스타일 편집</a:t>
            </a:r>
            <a:endParaRPr lang="en-US" dirty="0"/>
          </a:p>
        </p:txBody>
      </p:sp>
      <p:sp>
        <p:nvSpPr>
          <p:cNvPr id="4" name="Date Placeholder 3"/>
          <p:cNvSpPr>
            <a:spLocks noGrp="1"/>
          </p:cNvSpPr>
          <p:nvPr>
            <p:ph type="dt" sz="half" idx="10"/>
          </p:nvPr>
        </p:nvSpPr>
        <p:spPr/>
        <p:txBody>
          <a:bodyPr/>
          <a:lstStyle/>
          <a:p>
            <a:fld id="{6A0631CC-EF27-4EE7-BE47-1B05EE493A8E}" type="datetime1">
              <a:rPr lang="ko-KR" altLang="en-US" smtClean="0"/>
              <a:t>2016-4-20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4698B39-0510-493B-9469-0B9FF5C16F37}" type="slidenum">
              <a:rPr lang="ko-KR" altLang="en-US" smtClean="0"/>
              <a:t>‹#›</a:t>
            </a:fld>
            <a:endParaRPr lang="ko-KR" altLang="en-US"/>
          </a:p>
        </p:txBody>
      </p:sp>
      <p:sp>
        <p:nvSpPr>
          <p:cNvPr id="7" name="직사각형 6"/>
          <p:cNvSpPr/>
          <p:nvPr userDrawn="1"/>
        </p:nvSpPr>
        <p:spPr>
          <a:xfrm>
            <a:off x="-272167" y="4533900"/>
            <a:ext cx="9185097" cy="172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7487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996497AC-CFC5-4A95-80BA-723AF1C0E699}" type="datetime1">
              <a:rPr lang="ko-KR" altLang="en-US" smtClean="0"/>
              <a:t>2016-4-20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209123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83546" y="273844"/>
            <a:ext cx="1863165" cy="4358879"/>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594052" y="273844"/>
            <a:ext cx="5481484" cy="4358879"/>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905FC7-3EEE-4A6D-BDDF-35BC1B651698}" type="datetime1">
              <a:rPr lang="ko-KR" altLang="en-US" smtClean="0"/>
              <a:t>2016-4-20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29057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77F0A64B-43B6-4684-97B6-780C316867B3}" type="datetime1">
              <a:rPr lang="ko-KR" altLang="en-US" smtClean="0"/>
              <a:t>2016-4-20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1640528171"/>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589552" y="1282304"/>
            <a:ext cx="7452658" cy="2139553"/>
          </a:xfrm>
        </p:spPr>
        <p:txBody>
          <a:bodyPr anchor="b"/>
          <a:lstStyle>
            <a:lvl1pPr>
              <a:defRPr sz="4252"/>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589552" y="3442098"/>
            <a:ext cx="7452658" cy="1125140"/>
          </a:xfrm>
        </p:spPr>
        <p:txBody>
          <a:bodyPr/>
          <a:lstStyle>
            <a:lvl1pPr marL="0" indent="0">
              <a:buNone/>
              <a:defRPr sz="1701">
                <a:solidFill>
                  <a:schemeClr val="tx1">
                    <a:tint val="75000"/>
                  </a:schemeClr>
                </a:solidFill>
              </a:defRPr>
            </a:lvl1pPr>
            <a:lvl2pPr marL="324018" indent="0">
              <a:buNone/>
              <a:defRPr sz="1417">
                <a:solidFill>
                  <a:schemeClr val="tx1">
                    <a:tint val="75000"/>
                  </a:schemeClr>
                </a:solidFill>
              </a:defRPr>
            </a:lvl2pPr>
            <a:lvl3pPr marL="648035" indent="0">
              <a:buNone/>
              <a:defRPr sz="1276">
                <a:solidFill>
                  <a:schemeClr val="tx1">
                    <a:tint val="75000"/>
                  </a:schemeClr>
                </a:solidFill>
              </a:defRPr>
            </a:lvl3pPr>
            <a:lvl4pPr marL="972053" indent="0">
              <a:buNone/>
              <a:defRPr sz="1134">
                <a:solidFill>
                  <a:schemeClr val="tx1">
                    <a:tint val="75000"/>
                  </a:schemeClr>
                </a:solidFill>
              </a:defRPr>
            </a:lvl4pPr>
            <a:lvl5pPr marL="1296071" indent="0">
              <a:buNone/>
              <a:defRPr sz="1134">
                <a:solidFill>
                  <a:schemeClr val="tx1">
                    <a:tint val="75000"/>
                  </a:schemeClr>
                </a:solidFill>
              </a:defRPr>
            </a:lvl5pPr>
            <a:lvl6pPr marL="1620088" indent="0">
              <a:buNone/>
              <a:defRPr sz="1134">
                <a:solidFill>
                  <a:schemeClr val="tx1">
                    <a:tint val="75000"/>
                  </a:schemeClr>
                </a:solidFill>
              </a:defRPr>
            </a:lvl6pPr>
            <a:lvl7pPr marL="1944106" indent="0">
              <a:buNone/>
              <a:defRPr sz="1134">
                <a:solidFill>
                  <a:schemeClr val="tx1">
                    <a:tint val="75000"/>
                  </a:schemeClr>
                </a:solidFill>
              </a:defRPr>
            </a:lvl7pPr>
            <a:lvl8pPr marL="2268123" indent="0">
              <a:buNone/>
              <a:defRPr sz="1134">
                <a:solidFill>
                  <a:schemeClr val="tx1">
                    <a:tint val="75000"/>
                  </a:schemeClr>
                </a:solidFill>
              </a:defRPr>
            </a:lvl8pPr>
            <a:lvl9pPr marL="2592141" indent="0">
              <a:buNone/>
              <a:defRPr sz="1134">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542ED769-91DB-423B-8360-C07BFC09C0B8}" type="datetime1">
              <a:rPr lang="ko-KR" altLang="en-US" smtClean="0"/>
              <a:t>2016-4-20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30262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마스터 제목 스타일 편집</a:t>
            </a:r>
            <a:endParaRPr lang="en-US" dirty="0"/>
          </a:p>
        </p:txBody>
      </p:sp>
      <p:sp>
        <p:nvSpPr>
          <p:cNvPr id="3" name="Content Placeholder 2"/>
          <p:cNvSpPr>
            <a:spLocks noGrp="1"/>
          </p:cNvSpPr>
          <p:nvPr>
            <p:ph sz="half" idx="1"/>
          </p:nvPr>
        </p:nvSpPr>
        <p:spPr>
          <a:xfrm>
            <a:off x="594053" y="1369219"/>
            <a:ext cx="3672324" cy="3263504"/>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374386" y="1369219"/>
            <a:ext cx="3672324" cy="3263504"/>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E6D8A93A-9C16-4401-B9DD-CECCD673AB8D}" type="datetime1">
              <a:rPr lang="ko-KR" altLang="en-US" smtClean="0"/>
              <a:t>2016-4-20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248166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595178" y="273844"/>
            <a:ext cx="7452658" cy="994172"/>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595178" y="1260872"/>
            <a:ext cx="3655447" cy="617934"/>
          </a:xfrm>
        </p:spPr>
        <p:txBody>
          <a:bodyPr anchor="b"/>
          <a:lstStyle>
            <a:lvl1pPr marL="0" indent="0">
              <a:buNone/>
              <a:defRPr sz="1701" b="1"/>
            </a:lvl1pPr>
            <a:lvl2pPr marL="324018" indent="0">
              <a:buNone/>
              <a:defRPr sz="1417" b="1"/>
            </a:lvl2pPr>
            <a:lvl3pPr marL="648035" indent="0">
              <a:buNone/>
              <a:defRPr sz="1276" b="1"/>
            </a:lvl3pPr>
            <a:lvl4pPr marL="972053" indent="0">
              <a:buNone/>
              <a:defRPr sz="1134" b="1"/>
            </a:lvl4pPr>
            <a:lvl5pPr marL="1296071" indent="0">
              <a:buNone/>
              <a:defRPr sz="1134" b="1"/>
            </a:lvl5pPr>
            <a:lvl6pPr marL="1620088" indent="0">
              <a:buNone/>
              <a:defRPr sz="1134" b="1"/>
            </a:lvl6pPr>
            <a:lvl7pPr marL="1944106" indent="0">
              <a:buNone/>
              <a:defRPr sz="1134" b="1"/>
            </a:lvl7pPr>
            <a:lvl8pPr marL="2268123" indent="0">
              <a:buNone/>
              <a:defRPr sz="1134" b="1"/>
            </a:lvl8pPr>
            <a:lvl9pPr marL="2592141" indent="0">
              <a:buNone/>
              <a:defRPr sz="1134" b="1"/>
            </a:lvl9pPr>
          </a:lstStyle>
          <a:p>
            <a:pPr lvl="0"/>
            <a:r>
              <a:rPr lang="ko-KR" altLang="en-US" smtClean="0"/>
              <a:t>마스터 텍스트 스타일 편집</a:t>
            </a:r>
          </a:p>
        </p:txBody>
      </p:sp>
      <p:sp>
        <p:nvSpPr>
          <p:cNvPr id="4" name="Content Placeholder 3"/>
          <p:cNvSpPr>
            <a:spLocks noGrp="1"/>
          </p:cNvSpPr>
          <p:nvPr>
            <p:ph sz="half" idx="2"/>
          </p:nvPr>
        </p:nvSpPr>
        <p:spPr>
          <a:xfrm>
            <a:off x="595178" y="1878806"/>
            <a:ext cx="3655447" cy="2763441"/>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374386" y="1260872"/>
            <a:ext cx="3673450" cy="617934"/>
          </a:xfrm>
        </p:spPr>
        <p:txBody>
          <a:bodyPr anchor="b"/>
          <a:lstStyle>
            <a:lvl1pPr marL="0" indent="0">
              <a:buNone/>
              <a:defRPr sz="1701" b="1"/>
            </a:lvl1pPr>
            <a:lvl2pPr marL="324018" indent="0">
              <a:buNone/>
              <a:defRPr sz="1417" b="1"/>
            </a:lvl2pPr>
            <a:lvl3pPr marL="648035" indent="0">
              <a:buNone/>
              <a:defRPr sz="1276" b="1"/>
            </a:lvl3pPr>
            <a:lvl4pPr marL="972053" indent="0">
              <a:buNone/>
              <a:defRPr sz="1134" b="1"/>
            </a:lvl4pPr>
            <a:lvl5pPr marL="1296071" indent="0">
              <a:buNone/>
              <a:defRPr sz="1134" b="1"/>
            </a:lvl5pPr>
            <a:lvl6pPr marL="1620088" indent="0">
              <a:buNone/>
              <a:defRPr sz="1134" b="1"/>
            </a:lvl6pPr>
            <a:lvl7pPr marL="1944106" indent="0">
              <a:buNone/>
              <a:defRPr sz="1134" b="1"/>
            </a:lvl7pPr>
            <a:lvl8pPr marL="2268123" indent="0">
              <a:buNone/>
              <a:defRPr sz="1134" b="1"/>
            </a:lvl8pPr>
            <a:lvl9pPr marL="2592141" indent="0">
              <a:buNone/>
              <a:defRPr sz="1134" b="1"/>
            </a:lvl9pPr>
          </a:lstStyle>
          <a:p>
            <a:pPr lvl="0"/>
            <a:r>
              <a:rPr lang="ko-KR" altLang="en-US" smtClean="0"/>
              <a:t>마스터 텍스트 스타일 편집</a:t>
            </a:r>
          </a:p>
        </p:txBody>
      </p:sp>
      <p:sp>
        <p:nvSpPr>
          <p:cNvPr id="6" name="Content Placeholder 5"/>
          <p:cNvSpPr>
            <a:spLocks noGrp="1"/>
          </p:cNvSpPr>
          <p:nvPr>
            <p:ph sz="quarter" idx="4"/>
          </p:nvPr>
        </p:nvSpPr>
        <p:spPr>
          <a:xfrm>
            <a:off x="4374386" y="1878806"/>
            <a:ext cx="3673450" cy="2763441"/>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ECC04205-CAAB-430F-BA45-1FF43AA239E9}" type="datetime1">
              <a:rPr lang="ko-KR" altLang="en-US" smtClean="0"/>
              <a:t>2016-4-20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12627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F8C59EAF-5DF3-47C3-9BC8-BB1CFA21E5D5}" type="datetime1">
              <a:rPr lang="ko-KR" altLang="en-US" smtClean="0"/>
              <a:t>2016-4-20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20821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8B368-EE75-4D52-B018-79D33C119C2B}" type="datetime1">
              <a:rPr lang="ko-KR" altLang="en-US" smtClean="0"/>
              <a:t>2016-4-20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340623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595178" y="342900"/>
            <a:ext cx="2786871" cy="1200150"/>
          </a:xfrm>
        </p:spPr>
        <p:txBody>
          <a:bodyPr anchor="b"/>
          <a:lstStyle>
            <a:lvl1pPr>
              <a:defRPr sz="2268"/>
            </a:lvl1pPr>
          </a:lstStyle>
          <a:p>
            <a:r>
              <a:rPr lang="ko-KR" altLang="en-US" smtClean="0"/>
              <a:t>마스터 제목 스타일 편집</a:t>
            </a:r>
            <a:endParaRPr lang="en-US" dirty="0"/>
          </a:p>
        </p:txBody>
      </p:sp>
      <p:sp>
        <p:nvSpPr>
          <p:cNvPr id="3" name="Content Placeholder 2"/>
          <p:cNvSpPr>
            <a:spLocks noGrp="1"/>
          </p:cNvSpPr>
          <p:nvPr>
            <p:ph idx="1"/>
          </p:nvPr>
        </p:nvSpPr>
        <p:spPr>
          <a:xfrm>
            <a:off x="3673450" y="740569"/>
            <a:ext cx="4374386" cy="3655219"/>
          </a:xfrm>
        </p:spPr>
        <p:txBody>
          <a:bodyPr/>
          <a:lstStyle>
            <a:lvl1pPr>
              <a:defRPr sz="2268"/>
            </a:lvl1pPr>
            <a:lvl2pPr>
              <a:defRPr sz="1984"/>
            </a:lvl2pPr>
            <a:lvl3pPr>
              <a:defRPr sz="1701"/>
            </a:lvl3pPr>
            <a:lvl4pPr>
              <a:defRPr sz="1417"/>
            </a:lvl4pPr>
            <a:lvl5pPr>
              <a:defRPr sz="1417"/>
            </a:lvl5pPr>
            <a:lvl6pPr>
              <a:defRPr sz="1417"/>
            </a:lvl6pPr>
            <a:lvl7pPr>
              <a:defRPr sz="1417"/>
            </a:lvl7pPr>
            <a:lvl8pPr>
              <a:defRPr sz="1417"/>
            </a:lvl8pPr>
            <a:lvl9pPr>
              <a:defRPr sz="1417"/>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595178" y="1543050"/>
            <a:ext cx="2786871" cy="2858691"/>
          </a:xfrm>
        </p:spPr>
        <p:txBody>
          <a:bodyPr/>
          <a:lstStyle>
            <a:lvl1pPr marL="0" indent="0">
              <a:buNone/>
              <a:defRPr sz="1134"/>
            </a:lvl1pPr>
            <a:lvl2pPr marL="324018" indent="0">
              <a:buNone/>
              <a:defRPr sz="992"/>
            </a:lvl2pPr>
            <a:lvl3pPr marL="648035" indent="0">
              <a:buNone/>
              <a:defRPr sz="850"/>
            </a:lvl3pPr>
            <a:lvl4pPr marL="972053" indent="0">
              <a:buNone/>
              <a:defRPr sz="709"/>
            </a:lvl4pPr>
            <a:lvl5pPr marL="1296071" indent="0">
              <a:buNone/>
              <a:defRPr sz="709"/>
            </a:lvl5pPr>
            <a:lvl6pPr marL="1620088" indent="0">
              <a:buNone/>
              <a:defRPr sz="709"/>
            </a:lvl6pPr>
            <a:lvl7pPr marL="1944106" indent="0">
              <a:buNone/>
              <a:defRPr sz="709"/>
            </a:lvl7pPr>
            <a:lvl8pPr marL="2268123" indent="0">
              <a:buNone/>
              <a:defRPr sz="709"/>
            </a:lvl8pPr>
            <a:lvl9pPr marL="2592141" indent="0">
              <a:buNone/>
              <a:defRPr sz="709"/>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0B1D2C7-9331-41E1-A2B4-6C7C19BFF59D}" type="datetime1">
              <a:rPr lang="ko-KR" altLang="en-US" smtClean="0"/>
              <a:t>2016-4-20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36386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95178" y="342900"/>
            <a:ext cx="2786871" cy="1200150"/>
          </a:xfrm>
        </p:spPr>
        <p:txBody>
          <a:bodyPr anchor="b"/>
          <a:lstStyle>
            <a:lvl1pPr>
              <a:defRPr sz="2268"/>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673450" y="740569"/>
            <a:ext cx="4374386" cy="3655219"/>
          </a:xfrm>
        </p:spPr>
        <p:txBody>
          <a:bodyPr anchor="t"/>
          <a:lstStyle>
            <a:lvl1pPr marL="0" indent="0">
              <a:buNone/>
              <a:defRPr sz="2268"/>
            </a:lvl1pPr>
            <a:lvl2pPr marL="324018" indent="0">
              <a:buNone/>
              <a:defRPr sz="1984"/>
            </a:lvl2pPr>
            <a:lvl3pPr marL="648035" indent="0">
              <a:buNone/>
              <a:defRPr sz="1701"/>
            </a:lvl3pPr>
            <a:lvl4pPr marL="972053" indent="0">
              <a:buNone/>
              <a:defRPr sz="1417"/>
            </a:lvl4pPr>
            <a:lvl5pPr marL="1296071" indent="0">
              <a:buNone/>
              <a:defRPr sz="1417"/>
            </a:lvl5pPr>
            <a:lvl6pPr marL="1620088" indent="0">
              <a:buNone/>
              <a:defRPr sz="1417"/>
            </a:lvl6pPr>
            <a:lvl7pPr marL="1944106" indent="0">
              <a:buNone/>
              <a:defRPr sz="1417"/>
            </a:lvl7pPr>
            <a:lvl8pPr marL="2268123" indent="0">
              <a:buNone/>
              <a:defRPr sz="1417"/>
            </a:lvl8pPr>
            <a:lvl9pPr marL="2592141" indent="0">
              <a:buNone/>
              <a:defRPr sz="1417"/>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595178" y="1543050"/>
            <a:ext cx="2786871" cy="2858691"/>
          </a:xfrm>
        </p:spPr>
        <p:txBody>
          <a:bodyPr/>
          <a:lstStyle>
            <a:lvl1pPr marL="0" indent="0">
              <a:buNone/>
              <a:defRPr sz="1134"/>
            </a:lvl1pPr>
            <a:lvl2pPr marL="324018" indent="0">
              <a:buNone/>
              <a:defRPr sz="992"/>
            </a:lvl2pPr>
            <a:lvl3pPr marL="648035" indent="0">
              <a:buNone/>
              <a:defRPr sz="850"/>
            </a:lvl3pPr>
            <a:lvl4pPr marL="972053" indent="0">
              <a:buNone/>
              <a:defRPr sz="709"/>
            </a:lvl4pPr>
            <a:lvl5pPr marL="1296071" indent="0">
              <a:buNone/>
              <a:defRPr sz="709"/>
            </a:lvl5pPr>
            <a:lvl6pPr marL="1620088" indent="0">
              <a:buNone/>
              <a:defRPr sz="709"/>
            </a:lvl6pPr>
            <a:lvl7pPr marL="1944106" indent="0">
              <a:buNone/>
              <a:defRPr sz="709"/>
            </a:lvl7pPr>
            <a:lvl8pPr marL="2268123" indent="0">
              <a:buNone/>
              <a:defRPr sz="709"/>
            </a:lvl8pPr>
            <a:lvl9pPr marL="2592141" indent="0">
              <a:buNone/>
              <a:defRPr sz="709"/>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8CFB8C9F-905F-4530-8A3B-34BCAD88E7C3}" type="datetime1">
              <a:rPr lang="ko-KR" altLang="en-US" smtClean="0"/>
              <a:t>2016-4-20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4698B39-0510-493B-9469-0B9FF5C16F37}" type="slidenum">
              <a:rPr lang="ko-KR" altLang="en-US" smtClean="0"/>
              <a:t>‹#›</a:t>
            </a:fld>
            <a:endParaRPr lang="ko-KR" altLang="en-US"/>
          </a:p>
        </p:txBody>
      </p:sp>
    </p:spTree>
    <p:extLst>
      <p:ext uri="{BB962C8B-B14F-4D97-AF65-F5344CB8AC3E}">
        <p14:creationId xmlns:p14="http://schemas.microsoft.com/office/powerpoint/2010/main" val="42178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직사각형 7"/>
          <p:cNvSpPr/>
          <p:nvPr userDrawn="1"/>
        </p:nvSpPr>
        <p:spPr>
          <a:xfrm>
            <a:off x="-119641" y="-137160"/>
            <a:ext cx="8863429" cy="14051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Placeholder 1"/>
          <p:cNvSpPr>
            <a:spLocks noGrp="1"/>
          </p:cNvSpPr>
          <p:nvPr>
            <p:ph type="title"/>
          </p:nvPr>
        </p:nvSpPr>
        <p:spPr>
          <a:xfrm>
            <a:off x="594053" y="273844"/>
            <a:ext cx="7452658" cy="994172"/>
          </a:xfrm>
          <a:prstGeom prst="rect">
            <a:avLst/>
          </a:prstGeom>
        </p:spPr>
        <p:txBody>
          <a:bodyPr vert="horz" lIns="91440" tIns="45720" rIns="91440" bIns="45720" rtlCol="0" anchor="ctr">
            <a:normAutofit/>
          </a:bodyPr>
          <a:lstStyle/>
          <a:p>
            <a:r>
              <a:rPr lang="en-US" dirty="0" smtClean="0"/>
              <a:t>Hello World!</a:t>
            </a:r>
            <a:endParaRPr lang="en-US" dirty="0"/>
          </a:p>
        </p:txBody>
      </p:sp>
      <p:sp>
        <p:nvSpPr>
          <p:cNvPr id="3" name="Text Placeholder 2"/>
          <p:cNvSpPr>
            <a:spLocks noGrp="1"/>
          </p:cNvSpPr>
          <p:nvPr>
            <p:ph type="body" idx="1"/>
          </p:nvPr>
        </p:nvSpPr>
        <p:spPr>
          <a:xfrm>
            <a:off x="594053" y="1369219"/>
            <a:ext cx="7452658" cy="3263504"/>
          </a:xfrm>
          <a:prstGeom prst="rect">
            <a:avLst/>
          </a:prstGeom>
        </p:spPr>
        <p:txBody>
          <a:bodyPr vert="horz" lIns="91440" tIns="45720" rIns="91440" bIns="45720" rtlCol="0">
            <a:normAutofit/>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2"/>
          </p:nvPr>
        </p:nvSpPr>
        <p:spPr>
          <a:xfrm>
            <a:off x="594052" y="4767263"/>
            <a:ext cx="1944172" cy="273844"/>
          </a:xfrm>
          <a:prstGeom prst="rect">
            <a:avLst/>
          </a:prstGeom>
        </p:spPr>
        <p:txBody>
          <a:bodyPr vert="horz" lIns="91440" tIns="45720" rIns="91440" bIns="45720" rtlCol="0" anchor="ctr"/>
          <a:lstStyle>
            <a:lvl1pPr algn="l">
              <a:defRPr sz="850">
                <a:solidFill>
                  <a:schemeClr val="tx1">
                    <a:tint val="75000"/>
                  </a:schemeClr>
                </a:solidFill>
              </a:defRPr>
            </a:lvl1pPr>
          </a:lstStyle>
          <a:p>
            <a:fld id="{8E4BCEFB-0C7D-4ECA-807A-5C57EC77C192}" type="datetime1">
              <a:rPr lang="ko-KR" altLang="en-US" smtClean="0"/>
              <a:t>2016-4-20</a:t>
            </a:fld>
            <a:endParaRPr lang="ko-KR" altLang="en-US"/>
          </a:p>
        </p:txBody>
      </p:sp>
      <p:sp>
        <p:nvSpPr>
          <p:cNvPr id="5" name="Footer Placeholder 4"/>
          <p:cNvSpPr>
            <a:spLocks noGrp="1"/>
          </p:cNvSpPr>
          <p:nvPr>
            <p:ph type="ftr" sz="quarter" idx="3"/>
          </p:nvPr>
        </p:nvSpPr>
        <p:spPr>
          <a:xfrm>
            <a:off x="2862253" y="4767263"/>
            <a:ext cx="2916258" cy="273844"/>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102539" y="4767263"/>
            <a:ext cx="1944172" cy="273844"/>
          </a:xfrm>
          <a:prstGeom prst="rect">
            <a:avLst/>
          </a:prstGeom>
        </p:spPr>
        <p:txBody>
          <a:bodyPr vert="horz" lIns="91440" tIns="45720" rIns="91440" bIns="45720" rtlCol="0" anchor="ctr"/>
          <a:lstStyle>
            <a:lvl1pPr algn="r">
              <a:defRPr sz="850">
                <a:solidFill>
                  <a:schemeClr val="tx1">
                    <a:tint val="75000"/>
                  </a:schemeClr>
                </a:solidFill>
              </a:defRPr>
            </a:lvl1pPr>
          </a:lstStyle>
          <a:p>
            <a:fld id="{64698B39-0510-493B-9469-0B9FF5C16F37}" type="slidenum">
              <a:rPr lang="ko-KR" altLang="en-US" smtClean="0"/>
              <a:t>‹#›</a:t>
            </a:fld>
            <a:endParaRPr lang="ko-KR" altLang="en-US"/>
          </a:p>
        </p:txBody>
      </p:sp>
      <p:sp>
        <p:nvSpPr>
          <p:cNvPr id="7" name="직사각형 6"/>
          <p:cNvSpPr/>
          <p:nvPr userDrawn="1"/>
        </p:nvSpPr>
        <p:spPr>
          <a:xfrm>
            <a:off x="-111333" y="4717132"/>
            <a:ext cx="8863429" cy="57935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193416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648035" rtl="0" eaLnBrk="1" latinLnBrk="1" hangingPunct="1">
        <a:lnSpc>
          <a:spcPct val="90000"/>
        </a:lnSpc>
        <a:spcBef>
          <a:spcPct val="0"/>
        </a:spcBef>
        <a:buNone/>
        <a:defRPr sz="3600" b="1" kern="1200" baseline="0">
          <a:solidFill>
            <a:schemeClr val="tx1"/>
          </a:solidFill>
          <a:latin typeface="Roboto" panose="02000000000000000000" pitchFamily="2" charset="0"/>
          <a:ea typeface="나눔고딕" panose="020D0604000000000000" pitchFamily="50" charset="-127"/>
          <a:cs typeface="Roboto" panose="02000000000000000000" pitchFamily="2" charset="0"/>
        </a:defRPr>
      </a:lvl1pPr>
    </p:titleStyle>
    <p:body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p:bodyStyle>
    <p:otherStyle>
      <a:defPPr>
        <a:defRPr lang="en-US"/>
      </a:defPPr>
      <a:lvl1pPr marL="0" algn="l" defTabSz="648035" rtl="0" eaLnBrk="1" latinLnBrk="1" hangingPunct="1">
        <a:defRPr sz="1276" kern="1200">
          <a:solidFill>
            <a:schemeClr val="tx1"/>
          </a:solidFill>
          <a:latin typeface="+mn-lt"/>
          <a:ea typeface="+mn-ea"/>
          <a:cs typeface="+mn-cs"/>
        </a:defRPr>
      </a:lvl1pPr>
      <a:lvl2pPr marL="324018" algn="l" defTabSz="648035" rtl="0" eaLnBrk="1" latinLnBrk="1" hangingPunct="1">
        <a:defRPr sz="1276" kern="1200">
          <a:solidFill>
            <a:schemeClr val="tx1"/>
          </a:solidFill>
          <a:latin typeface="+mn-lt"/>
          <a:ea typeface="+mn-ea"/>
          <a:cs typeface="+mn-cs"/>
        </a:defRPr>
      </a:lvl2pPr>
      <a:lvl3pPr marL="648035" algn="l" defTabSz="648035" rtl="0" eaLnBrk="1" latinLnBrk="1" hangingPunct="1">
        <a:defRPr sz="1276" kern="1200">
          <a:solidFill>
            <a:schemeClr val="tx1"/>
          </a:solidFill>
          <a:latin typeface="+mn-lt"/>
          <a:ea typeface="+mn-ea"/>
          <a:cs typeface="+mn-cs"/>
        </a:defRPr>
      </a:lvl3pPr>
      <a:lvl4pPr marL="972053" algn="l" defTabSz="648035" rtl="0" eaLnBrk="1" latinLnBrk="1" hangingPunct="1">
        <a:defRPr sz="1276" kern="1200">
          <a:solidFill>
            <a:schemeClr val="tx1"/>
          </a:solidFill>
          <a:latin typeface="+mn-lt"/>
          <a:ea typeface="+mn-ea"/>
          <a:cs typeface="+mn-cs"/>
        </a:defRPr>
      </a:lvl4pPr>
      <a:lvl5pPr marL="1296071" algn="l" defTabSz="648035" rtl="0" eaLnBrk="1" latinLnBrk="1" hangingPunct="1">
        <a:defRPr sz="1276" kern="1200">
          <a:solidFill>
            <a:schemeClr val="tx1"/>
          </a:solidFill>
          <a:latin typeface="+mn-lt"/>
          <a:ea typeface="+mn-ea"/>
          <a:cs typeface="+mn-cs"/>
        </a:defRPr>
      </a:lvl5pPr>
      <a:lvl6pPr marL="1620088" algn="l" defTabSz="648035" rtl="0" eaLnBrk="1" latinLnBrk="1" hangingPunct="1">
        <a:defRPr sz="1276" kern="1200">
          <a:solidFill>
            <a:schemeClr val="tx1"/>
          </a:solidFill>
          <a:latin typeface="+mn-lt"/>
          <a:ea typeface="+mn-ea"/>
          <a:cs typeface="+mn-cs"/>
        </a:defRPr>
      </a:lvl6pPr>
      <a:lvl7pPr marL="1944106" algn="l" defTabSz="648035" rtl="0" eaLnBrk="1" latinLnBrk="1" hangingPunct="1">
        <a:defRPr sz="1276" kern="1200">
          <a:solidFill>
            <a:schemeClr val="tx1"/>
          </a:solidFill>
          <a:latin typeface="+mn-lt"/>
          <a:ea typeface="+mn-ea"/>
          <a:cs typeface="+mn-cs"/>
        </a:defRPr>
      </a:lvl7pPr>
      <a:lvl8pPr marL="2268123" algn="l" defTabSz="648035" rtl="0" eaLnBrk="1" latinLnBrk="1" hangingPunct="1">
        <a:defRPr sz="1276" kern="1200">
          <a:solidFill>
            <a:schemeClr val="tx1"/>
          </a:solidFill>
          <a:latin typeface="+mn-lt"/>
          <a:ea typeface="+mn-ea"/>
          <a:cs typeface="+mn-cs"/>
        </a:defRPr>
      </a:lvl8pPr>
      <a:lvl9pPr marL="2592141" algn="l" defTabSz="648035" rtl="0" eaLnBrk="1" latinLnBrk="1" hangingPunct="1">
        <a:defRPr sz="12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19696" y="2407245"/>
            <a:ext cx="5562004" cy="1083072"/>
          </a:xfrm>
        </p:spPr>
        <p:txBody>
          <a:bodyPr/>
          <a:lstStyle/>
          <a:p>
            <a:r>
              <a:rPr lang="en-US" altLang="ko-KR" dirty="0" smtClean="0">
                <a:solidFill>
                  <a:schemeClr val="bg1"/>
                </a:solidFill>
                <a:latin typeface="Roboto Black" panose="02000000000000000000" pitchFamily="2" charset="0"/>
                <a:ea typeface="Roboto Black" panose="02000000000000000000" pitchFamily="2" charset="0"/>
                <a:cs typeface="Roboto Black" panose="02000000000000000000" pitchFamily="2" charset="0"/>
              </a:rPr>
              <a:t>Software Engineering</a:t>
            </a:r>
            <a:endParaRPr lang="ko-KR" altLang="en-US" dirty="0">
              <a:solidFill>
                <a:schemeClr val="bg1"/>
              </a:solidFill>
              <a:latin typeface="Roboto Black" panose="02000000000000000000" pitchFamily="2" charset="0"/>
              <a:cs typeface="Roboto Black" panose="02000000000000000000" pitchFamily="2" charset="0"/>
            </a:endParaRPr>
          </a:p>
        </p:txBody>
      </p:sp>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sp>
        <p:nvSpPr>
          <p:cNvPr id="7" name="제목 1"/>
          <p:cNvSpPr txBox="1">
            <a:spLocks/>
          </p:cNvSpPr>
          <p:nvPr/>
        </p:nvSpPr>
        <p:spPr>
          <a:xfrm>
            <a:off x="3378498" y="3259534"/>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r>
              <a:rPr lang="en-US" altLang="ko-KR" sz="4000" dirty="0" smtClean="0">
                <a:solidFill>
                  <a:schemeClr val="bg1"/>
                </a:solidFill>
                <a:latin typeface="Roboto" panose="02000000000000000000" pitchFamily="2" charset="0"/>
                <a:ea typeface="Roboto" panose="02000000000000000000" pitchFamily="2" charset="0"/>
                <a:cs typeface="Roboto" panose="02000000000000000000" pitchFamily="2" charset="0"/>
              </a:rPr>
              <a:t>Intermediate Report</a:t>
            </a:r>
            <a:endParaRPr lang="ko-KR" altLang="en-US" sz="4000" dirty="0">
              <a:solidFill>
                <a:schemeClr val="bg1"/>
              </a:solidFill>
              <a:latin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62083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a:t>
            </a:r>
            <a:endParaRPr lang="ko-KR" altLang="en-US" dirty="0"/>
          </a:p>
        </p:txBody>
      </p:sp>
      <p:sp>
        <p:nvSpPr>
          <p:cNvPr id="3" name="내용 개체 틀 2"/>
          <p:cNvSpPr>
            <a:spLocks noGrp="1"/>
          </p:cNvSpPr>
          <p:nvPr>
            <p:ph idx="1"/>
          </p:nvPr>
        </p:nvSpPr>
        <p:spPr>
          <a:xfrm>
            <a:off x="594053" y="1369219"/>
            <a:ext cx="7452658" cy="459581"/>
          </a:xfrm>
        </p:spPr>
        <p:txBody>
          <a:bodyPr/>
          <a:lstStyle/>
          <a:p>
            <a:r>
              <a:rPr lang="en-US" altLang="ko-KR" dirty="0" smtClean="0"/>
              <a:t>How can we apply Scrum to our project?</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10</a:t>
            </a:fld>
            <a:endParaRPr lang="ko-KR" altLang="en-US"/>
          </a:p>
        </p:txBody>
      </p:sp>
      <p:sp>
        <p:nvSpPr>
          <p:cNvPr id="6" name="내용 개체 틀 2"/>
          <p:cNvSpPr txBox="1">
            <a:spLocks/>
          </p:cNvSpPr>
          <p:nvPr/>
        </p:nvSpPr>
        <p:spPr>
          <a:xfrm>
            <a:off x="594053" y="2676157"/>
            <a:ext cx="5873288" cy="459581"/>
          </a:xfrm>
          <a:prstGeom prst="rect">
            <a:avLst/>
          </a:prstGeom>
        </p:spPr>
        <p:txBody>
          <a:bodyPr vert="horz" lIns="91440" tIns="45720" rIns="91440" bIns="45720" rtlCol="0">
            <a:no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3200" dirty="0">
                <a:solidFill>
                  <a:schemeClr val="bg1">
                    <a:lumMod val="50000"/>
                  </a:schemeClr>
                </a:solidFill>
              </a:rPr>
              <a:t>Apply </a:t>
            </a:r>
            <a:r>
              <a:rPr lang="en-US" altLang="ko-KR" sz="3200" b="1" dirty="0"/>
              <a:t>XP</a:t>
            </a:r>
            <a:r>
              <a:rPr lang="en-US" altLang="ko-KR" sz="3200" dirty="0"/>
              <a:t> </a:t>
            </a:r>
            <a:r>
              <a:rPr lang="en-US" altLang="ko-KR" sz="3200" dirty="0">
                <a:solidFill>
                  <a:schemeClr val="bg1">
                    <a:lumMod val="50000"/>
                  </a:schemeClr>
                </a:solidFill>
              </a:rPr>
              <a:t>Methodology</a:t>
            </a:r>
            <a:endParaRPr lang="ko-KR" altLang="en-US" sz="3200" dirty="0">
              <a:solidFill>
                <a:schemeClr val="bg1">
                  <a:lumMod val="50000"/>
                </a:schemeClr>
              </a:solidFill>
            </a:endParaRPr>
          </a:p>
        </p:txBody>
      </p:sp>
      <p:sp>
        <p:nvSpPr>
          <p:cNvPr id="7" name="내용 개체 틀 2"/>
          <p:cNvSpPr txBox="1">
            <a:spLocks/>
          </p:cNvSpPr>
          <p:nvPr/>
        </p:nvSpPr>
        <p:spPr>
          <a:xfrm>
            <a:off x="594053" y="2022688"/>
            <a:ext cx="5873288" cy="459581"/>
          </a:xfrm>
          <a:prstGeom prst="rect">
            <a:avLst/>
          </a:prstGeom>
        </p:spPr>
        <p:txBody>
          <a:bodyPr vert="horz" lIns="91440" tIns="45720" rIns="91440" bIns="45720" rtlCol="0">
            <a:no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3200" dirty="0" smtClean="0">
                <a:solidFill>
                  <a:schemeClr val="bg1">
                    <a:lumMod val="50000"/>
                  </a:schemeClr>
                </a:solidFill>
              </a:rPr>
              <a:t>Free </a:t>
            </a:r>
            <a:r>
              <a:rPr lang="en-US" altLang="ko-KR" sz="3200" b="1" dirty="0" smtClean="0"/>
              <a:t>Member Switching</a:t>
            </a:r>
            <a:endParaRPr lang="ko-KR" altLang="en-US" sz="3200" b="1" dirty="0"/>
          </a:p>
        </p:txBody>
      </p:sp>
      <p:sp>
        <p:nvSpPr>
          <p:cNvPr id="8" name="내용 개체 틀 2"/>
          <p:cNvSpPr txBox="1">
            <a:spLocks/>
          </p:cNvSpPr>
          <p:nvPr/>
        </p:nvSpPr>
        <p:spPr>
          <a:xfrm>
            <a:off x="594053" y="3329626"/>
            <a:ext cx="5873288" cy="459581"/>
          </a:xfrm>
          <a:prstGeom prst="rect">
            <a:avLst/>
          </a:prstGeom>
        </p:spPr>
        <p:txBody>
          <a:bodyPr vert="horz" lIns="91440" tIns="45720" rIns="91440" bIns="45720" rtlCol="0">
            <a:no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3200" b="1" dirty="0" smtClean="0"/>
              <a:t>Daily Scrum Meeting</a:t>
            </a:r>
            <a:endParaRPr lang="ko-KR" altLang="en-US" sz="3200" dirty="0">
              <a:solidFill>
                <a:schemeClr val="bg1">
                  <a:lumMod val="50000"/>
                </a:schemeClr>
              </a:solidFill>
            </a:endParaRPr>
          </a:p>
        </p:txBody>
      </p:sp>
    </p:spTree>
    <p:extLst>
      <p:ext uri="{BB962C8B-B14F-4D97-AF65-F5344CB8AC3E}">
        <p14:creationId xmlns:p14="http://schemas.microsoft.com/office/powerpoint/2010/main" val="6688756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Scrum planning</a:t>
            </a:r>
            <a:endParaRPr lang="ko-KR" altLang="en-US" dirty="0"/>
          </a:p>
        </p:txBody>
      </p:sp>
      <p:sp>
        <p:nvSpPr>
          <p:cNvPr id="3" name="내용 개체 틀 2"/>
          <p:cNvSpPr>
            <a:spLocks noGrp="1"/>
          </p:cNvSpPr>
          <p:nvPr>
            <p:ph idx="1"/>
          </p:nvPr>
        </p:nvSpPr>
        <p:spPr/>
        <p:txBody>
          <a:bodyPr/>
          <a:lstStyle/>
          <a:p>
            <a:r>
              <a:rPr lang="en-US" altLang="ko-KR" dirty="0" smtClean="0"/>
              <a:t>Gantt Chart</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11</a:t>
            </a:fld>
            <a:endParaRPr lang="ko-KR" altLang="en-US"/>
          </a:p>
        </p:txBody>
      </p:sp>
      <p:pic>
        <p:nvPicPr>
          <p:cNvPr id="6" name="그림 5"/>
          <p:cNvPicPr>
            <a:picLocks noChangeAspect="1"/>
          </p:cNvPicPr>
          <p:nvPr/>
        </p:nvPicPr>
        <p:blipFill>
          <a:blip r:embed="rId2"/>
          <a:stretch>
            <a:fillRect/>
          </a:stretch>
        </p:blipFill>
        <p:spPr>
          <a:xfrm>
            <a:off x="688803" y="1932216"/>
            <a:ext cx="7263158" cy="2601148"/>
          </a:xfrm>
          <a:prstGeom prst="rect">
            <a:avLst/>
          </a:prstGeom>
          <a:ln>
            <a:solidFill>
              <a:schemeClr val="tx1"/>
            </a:solidFill>
          </a:ln>
        </p:spPr>
      </p:pic>
    </p:spTree>
    <p:extLst>
      <p:ext uri="{BB962C8B-B14F-4D97-AF65-F5344CB8AC3E}">
        <p14:creationId xmlns:p14="http://schemas.microsoft.com/office/powerpoint/2010/main" val="2484660063"/>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Scrum planning</a:t>
            </a:r>
            <a:endParaRPr lang="ko-KR" altLang="en-US" dirty="0"/>
          </a:p>
        </p:txBody>
      </p:sp>
      <p:sp>
        <p:nvSpPr>
          <p:cNvPr id="3" name="내용 개체 틀 2"/>
          <p:cNvSpPr>
            <a:spLocks noGrp="1"/>
          </p:cNvSpPr>
          <p:nvPr>
            <p:ph idx="1"/>
          </p:nvPr>
        </p:nvSpPr>
        <p:spPr/>
        <p:txBody>
          <a:bodyPr/>
          <a:lstStyle/>
          <a:p>
            <a:r>
              <a:rPr lang="en-US" altLang="ko-KR" dirty="0" smtClean="0"/>
              <a:t>Four Sprints / Iteration.</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12</a:t>
            </a:fld>
            <a:endParaRPr lang="ko-KR" altLang="en-US"/>
          </a:p>
        </p:txBody>
      </p:sp>
      <p:pic>
        <p:nvPicPr>
          <p:cNvPr id="7" name="그림 6"/>
          <p:cNvPicPr>
            <a:picLocks noChangeAspect="1"/>
          </p:cNvPicPr>
          <p:nvPr/>
        </p:nvPicPr>
        <p:blipFill>
          <a:blip r:embed="rId2"/>
          <a:stretch>
            <a:fillRect/>
          </a:stretch>
        </p:blipFill>
        <p:spPr>
          <a:xfrm>
            <a:off x="887682" y="1877542"/>
            <a:ext cx="6865400" cy="2246858"/>
          </a:xfrm>
          <a:prstGeom prst="rect">
            <a:avLst/>
          </a:prstGeom>
        </p:spPr>
      </p:pic>
    </p:spTree>
    <p:extLst>
      <p:ext uri="{BB962C8B-B14F-4D97-AF65-F5344CB8AC3E}">
        <p14:creationId xmlns:p14="http://schemas.microsoft.com/office/powerpoint/2010/main" val="29818980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102792" y="2938407"/>
            <a:ext cx="5640516" cy="1545511"/>
          </a:xfrm>
        </p:spPr>
        <p:txBody>
          <a:bodyPr>
            <a:noAutofit/>
          </a:bodyPr>
          <a:lstStyle/>
          <a:p>
            <a:r>
              <a:rPr lang="en-US" altLang="ko-KR" sz="13800" b="1" dirty="0" smtClean="0">
                <a:solidFill>
                  <a:schemeClr val="bg1"/>
                </a:solidFill>
                <a:latin typeface="Roboto" panose="02000000000000000000" pitchFamily="2" charset="0"/>
                <a:ea typeface="Roboto" panose="02000000000000000000" pitchFamily="2" charset="0"/>
                <a:cs typeface="Roboto" panose="02000000000000000000" pitchFamily="2" charset="0"/>
              </a:rPr>
              <a:t>SRS</a:t>
            </a:r>
            <a:endParaRPr lang="ko-KR" altLang="en-US" sz="13800" b="1" dirty="0">
              <a:solidFill>
                <a:schemeClr val="bg1"/>
              </a:solidFill>
              <a:latin typeface="Roboto" panose="02000000000000000000" pitchFamily="2" charset="0"/>
              <a:cs typeface="Roboto" panose="02000000000000000000" pitchFamily="2" charset="0"/>
            </a:endParaRPr>
          </a:p>
        </p:txBody>
      </p:sp>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sp>
        <p:nvSpPr>
          <p:cNvPr id="8" name="제목 1"/>
          <p:cNvSpPr txBox="1">
            <a:spLocks/>
          </p:cNvSpPr>
          <p:nvPr/>
        </p:nvSpPr>
        <p:spPr>
          <a:xfrm>
            <a:off x="390422" y="476498"/>
            <a:ext cx="2784028" cy="4471789"/>
          </a:xfrm>
          <a:prstGeom prst="rect">
            <a:avLst/>
          </a:prstGeom>
        </p:spPr>
        <p:txBody>
          <a:bodyPr vert="horz" lIns="91440" tIns="45720" rIns="91440" bIns="45720" rtlCol="0" anchor="b">
            <a:noAutofit/>
          </a:bodyPr>
          <a:lstStyle>
            <a:lvl1pPr algn="ctr" defTabSz="648035" rtl="0" eaLnBrk="1" latinLnBrk="1" hangingPunct="1">
              <a:lnSpc>
                <a:spcPct val="90000"/>
              </a:lnSpc>
              <a:spcBef>
                <a:spcPct val="0"/>
              </a:spcBef>
              <a:buNone/>
              <a:defRPr sz="4252" kern="1200" baseline="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r>
              <a:rPr lang="en-US" altLang="ko-KR" sz="28700" dirty="0" smtClean="0">
                <a:solidFill>
                  <a:schemeClr val="bg1"/>
                </a:solidFill>
                <a:latin typeface="Roboto Black" panose="02000000000000000000" pitchFamily="2" charset="0"/>
                <a:ea typeface="Roboto Black" panose="02000000000000000000" pitchFamily="2" charset="0"/>
              </a:rPr>
              <a:t>3</a:t>
            </a:r>
            <a:endParaRPr lang="ko-KR" altLang="en-US" sz="28700" dirty="0">
              <a:solidFill>
                <a:schemeClr val="bg1"/>
              </a:solidFill>
              <a:latin typeface="Roboto Black" panose="02000000000000000000" pitchFamily="2" charset="0"/>
            </a:endParaRPr>
          </a:p>
        </p:txBody>
      </p:sp>
      <p:sp>
        <p:nvSpPr>
          <p:cNvPr id="9" name="직사각형 8"/>
          <p:cNvSpPr/>
          <p:nvPr/>
        </p:nvSpPr>
        <p:spPr>
          <a:xfrm>
            <a:off x="-315218" y="4006922"/>
            <a:ext cx="9194800" cy="180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sp>
        <p:nvSpPr>
          <p:cNvPr id="7" name="직사각형 6"/>
          <p:cNvSpPr/>
          <p:nvPr/>
        </p:nvSpPr>
        <p:spPr>
          <a:xfrm>
            <a:off x="-316928" y="4179870"/>
            <a:ext cx="9194800" cy="10550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spTree>
    <p:extLst>
      <p:ext uri="{BB962C8B-B14F-4D97-AF65-F5344CB8AC3E}">
        <p14:creationId xmlns:p14="http://schemas.microsoft.com/office/powerpoint/2010/main" val="146892769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64698B39-0510-493B-9469-0B9FF5C16F37}" type="slidenum">
              <a:rPr lang="ko-KR" altLang="en-US" smtClean="0"/>
              <a:t>14</a:t>
            </a:fld>
            <a:endParaRPr lang="ko-KR" altLang="en-US" dirty="0"/>
          </a:p>
        </p:txBody>
      </p:sp>
      <p:sp>
        <p:nvSpPr>
          <p:cNvPr id="7" name="직사각형 6"/>
          <p:cNvSpPr/>
          <p:nvPr/>
        </p:nvSpPr>
        <p:spPr>
          <a:xfrm>
            <a:off x="-322450" y="-112992"/>
            <a:ext cx="9285668" cy="13810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SRS Format</a:t>
            </a:r>
            <a:endParaRPr lang="ko-KR" altLang="en-US" dirty="0"/>
          </a:p>
        </p:txBody>
      </p:sp>
      <p:sp>
        <p:nvSpPr>
          <p:cNvPr id="3" name="내용 개체 틀 2"/>
          <p:cNvSpPr>
            <a:spLocks noGrp="1"/>
          </p:cNvSpPr>
          <p:nvPr>
            <p:ph idx="1"/>
          </p:nvPr>
        </p:nvSpPr>
        <p:spPr>
          <a:xfrm>
            <a:off x="594053" y="1650436"/>
            <a:ext cx="7452658" cy="2350253"/>
          </a:xfrm>
        </p:spPr>
        <p:txBody>
          <a:bodyPr>
            <a:noAutofit/>
          </a:bodyPr>
          <a:lstStyle/>
          <a:p>
            <a:r>
              <a:rPr lang="en-US" altLang="ko-KR" sz="2400" dirty="0" smtClean="0"/>
              <a:t>Introduction</a:t>
            </a:r>
          </a:p>
          <a:p>
            <a:pPr lvl="1"/>
            <a:r>
              <a:rPr lang="en-US" altLang="ko-KR" sz="2000" dirty="0" smtClean="0"/>
              <a:t>Purpose</a:t>
            </a:r>
          </a:p>
          <a:p>
            <a:pPr lvl="1"/>
            <a:r>
              <a:rPr lang="en-US" altLang="ko-KR" sz="2000" dirty="0" smtClean="0"/>
              <a:t>Scope of Project</a:t>
            </a:r>
          </a:p>
          <a:p>
            <a:pPr lvl="1"/>
            <a:r>
              <a:rPr lang="en-US" altLang="ko-KR" sz="2000" dirty="0" smtClean="0"/>
              <a:t>Glossary</a:t>
            </a:r>
          </a:p>
          <a:p>
            <a:pPr lvl="1"/>
            <a:r>
              <a:rPr lang="en-US" altLang="ko-KR" sz="2000" dirty="0" smtClean="0"/>
              <a:t>Overview of Document</a:t>
            </a:r>
          </a:p>
        </p:txBody>
      </p:sp>
    </p:spTree>
    <p:extLst>
      <p:ext uri="{BB962C8B-B14F-4D97-AF65-F5344CB8AC3E}">
        <p14:creationId xmlns:p14="http://schemas.microsoft.com/office/powerpoint/2010/main" val="153758192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64698B39-0510-493B-9469-0B9FF5C16F37}" type="slidenum">
              <a:rPr lang="ko-KR" altLang="en-US" smtClean="0"/>
              <a:t>15</a:t>
            </a:fld>
            <a:endParaRPr lang="ko-KR" altLang="en-US" dirty="0"/>
          </a:p>
        </p:txBody>
      </p:sp>
      <p:sp>
        <p:nvSpPr>
          <p:cNvPr id="7" name="직사각형 6"/>
          <p:cNvSpPr/>
          <p:nvPr/>
        </p:nvSpPr>
        <p:spPr>
          <a:xfrm>
            <a:off x="-322450" y="-112992"/>
            <a:ext cx="9285668" cy="13810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SRS Format</a:t>
            </a:r>
            <a:endParaRPr lang="ko-KR" altLang="en-US" dirty="0"/>
          </a:p>
        </p:txBody>
      </p:sp>
      <p:sp>
        <p:nvSpPr>
          <p:cNvPr id="3" name="내용 개체 틀 2"/>
          <p:cNvSpPr>
            <a:spLocks noGrp="1"/>
          </p:cNvSpPr>
          <p:nvPr>
            <p:ph idx="1"/>
          </p:nvPr>
        </p:nvSpPr>
        <p:spPr>
          <a:xfrm>
            <a:off x="594053" y="1654852"/>
            <a:ext cx="7452658" cy="2790042"/>
          </a:xfrm>
        </p:spPr>
        <p:txBody>
          <a:bodyPr>
            <a:noAutofit/>
          </a:bodyPr>
          <a:lstStyle/>
          <a:p>
            <a:r>
              <a:rPr lang="en-US" altLang="ko-KR" sz="2400" dirty="0" smtClean="0"/>
              <a:t>Overall </a:t>
            </a:r>
            <a:r>
              <a:rPr lang="en-US" altLang="ko-KR" sz="2400" dirty="0"/>
              <a:t>Description</a:t>
            </a:r>
          </a:p>
          <a:p>
            <a:pPr lvl="1"/>
            <a:r>
              <a:rPr lang="en-US" altLang="ko-KR" sz="2000" dirty="0"/>
              <a:t>System Environment</a:t>
            </a:r>
          </a:p>
          <a:p>
            <a:pPr lvl="1"/>
            <a:r>
              <a:rPr lang="en-US" altLang="ko-KR" sz="2000" dirty="0"/>
              <a:t>User Characteristics</a:t>
            </a:r>
          </a:p>
          <a:p>
            <a:pPr lvl="1"/>
            <a:r>
              <a:rPr lang="en-US" altLang="ko-KR" sz="2000" dirty="0"/>
              <a:t>Use Cases</a:t>
            </a:r>
          </a:p>
          <a:p>
            <a:pPr lvl="2"/>
            <a:r>
              <a:rPr lang="en-US" altLang="ko-KR" sz="1800" dirty="0"/>
              <a:t>Use Case 1: </a:t>
            </a:r>
            <a:r>
              <a:rPr lang="en-US" altLang="ko-KR" sz="1800" dirty="0" smtClean="0"/>
              <a:t>Login System</a:t>
            </a:r>
            <a:endParaRPr lang="en-US" altLang="ko-KR" sz="1800" dirty="0"/>
          </a:p>
          <a:p>
            <a:pPr lvl="3"/>
            <a:r>
              <a:rPr lang="en-US" altLang="ko-KR" sz="1600" dirty="0"/>
              <a:t>Description</a:t>
            </a:r>
          </a:p>
          <a:p>
            <a:pPr lvl="3"/>
            <a:r>
              <a:rPr lang="en-US" altLang="ko-KR" sz="1600" dirty="0"/>
              <a:t>Use Case Diagram</a:t>
            </a:r>
          </a:p>
          <a:p>
            <a:pPr lvl="2"/>
            <a:r>
              <a:rPr lang="en-US" altLang="ko-KR" sz="1800" dirty="0"/>
              <a:t>Use Case 2</a:t>
            </a:r>
            <a:r>
              <a:rPr lang="en-US" altLang="ko-KR" sz="1800" dirty="0" smtClean="0"/>
              <a:t>: Main Page</a:t>
            </a:r>
            <a:endParaRPr lang="en-US" altLang="ko-KR" sz="1800" dirty="0"/>
          </a:p>
          <a:p>
            <a:pPr lvl="2"/>
            <a:r>
              <a:rPr lang="en-US" altLang="ko-KR" sz="1800" dirty="0" smtClean="0"/>
              <a:t>…</a:t>
            </a:r>
            <a:r>
              <a:rPr lang="en-US" altLang="ko-KR" sz="1800" dirty="0"/>
              <a:t/>
            </a:r>
            <a:br>
              <a:rPr lang="en-US" altLang="ko-KR" sz="1800" dirty="0"/>
            </a:br>
            <a:endParaRPr lang="en-US" altLang="ko-KR" sz="1800" dirty="0"/>
          </a:p>
        </p:txBody>
      </p:sp>
    </p:spTree>
    <p:extLst>
      <p:ext uri="{BB962C8B-B14F-4D97-AF65-F5344CB8AC3E}">
        <p14:creationId xmlns:p14="http://schemas.microsoft.com/office/powerpoint/2010/main" val="246623318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94053" y="1650436"/>
            <a:ext cx="7452658" cy="2350253"/>
          </a:xfrm>
        </p:spPr>
        <p:txBody>
          <a:bodyPr>
            <a:noAutofit/>
          </a:bodyPr>
          <a:lstStyle/>
          <a:p>
            <a:r>
              <a:rPr lang="en-US" altLang="ko-KR" sz="2400" dirty="0" smtClean="0"/>
              <a:t>Requirements </a:t>
            </a:r>
            <a:r>
              <a:rPr lang="en-US" altLang="ko-KR" sz="2400" dirty="0"/>
              <a:t>Specification</a:t>
            </a:r>
          </a:p>
          <a:p>
            <a:pPr lvl="1"/>
            <a:r>
              <a:rPr lang="en-US" altLang="ko-KR" sz="2000" dirty="0"/>
              <a:t>Use Case1: </a:t>
            </a:r>
            <a:r>
              <a:rPr lang="en-US" altLang="ko-KR" sz="2000" dirty="0" smtClean="0"/>
              <a:t>Login System</a:t>
            </a:r>
            <a:endParaRPr lang="en-US" altLang="ko-KR" sz="2000" dirty="0"/>
          </a:p>
          <a:p>
            <a:pPr lvl="2"/>
            <a:r>
              <a:rPr lang="en-US" altLang="ko-KR" sz="1800" dirty="0"/>
              <a:t>Functional Requirement1: </a:t>
            </a:r>
            <a:r>
              <a:rPr lang="en-US" altLang="ko-KR" sz="1800" dirty="0" smtClean="0"/>
              <a:t>…</a:t>
            </a:r>
            <a:endParaRPr lang="en-US" altLang="ko-KR" sz="1800" dirty="0"/>
          </a:p>
          <a:p>
            <a:pPr lvl="2"/>
            <a:r>
              <a:rPr lang="en-US" altLang="ko-KR" sz="1800" dirty="0"/>
              <a:t>Functional Requirement2: </a:t>
            </a:r>
            <a:r>
              <a:rPr lang="en-US" altLang="ko-KR" sz="1800" dirty="0" smtClean="0"/>
              <a:t>…</a:t>
            </a:r>
            <a:endParaRPr lang="en-US" altLang="ko-KR" sz="1800" dirty="0"/>
          </a:p>
          <a:p>
            <a:pPr lvl="2"/>
            <a:r>
              <a:rPr lang="en-US" altLang="ko-KR" sz="1800" dirty="0"/>
              <a:t>…</a:t>
            </a:r>
          </a:p>
          <a:p>
            <a:pPr lvl="2"/>
            <a:r>
              <a:rPr lang="en-US" altLang="ko-KR" sz="1800" dirty="0"/>
              <a:t>Non-functional </a:t>
            </a:r>
            <a:r>
              <a:rPr lang="en-US" altLang="ko-KR" sz="1800" dirty="0" smtClean="0"/>
              <a:t>Requirement5: …</a:t>
            </a:r>
            <a:endParaRPr lang="en-US" altLang="ko-KR" sz="1800" dirty="0"/>
          </a:p>
          <a:p>
            <a:pPr lvl="2"/>
            <a:r>
              <a:rPr lang="en-US" altLang="ko-KR" sz="1800" dirty="0"/>
              <a:t>…</a:t>
            </a:r>
          </a:p>
          <a:p>
            <a:pPr lvl="1"/>
            <a:r>
              <a:rPr lang="en-US" altLang="ko-KR" sz="2000" dirty="0"/>
              <a:t>Use Case2: </a:t>
            </a:r>
            <a:r>
              <a:rPr lang="en-US" altLang="ko-KR" sz="2000" dirty="0" smtClean="0"/>
              <a:t>Main Page</a:t>
            </a:r>
            <a:endParaRPr lang="en-US" altLang="ko-KR" sz="2000" dirty="0"/>
          </a:p>
          <a:p>
            <a:pPr lvl="2"/>
            <a:r>
              <a:rPr lang="en-US" altLang="ko-KR" sz="1800" dirty="0" smtClean="0"/>
              <a:t>Functional Requirement1: …</a:t>
            </a:r>
          </a:p>
          <a:p>
            <a:pPr lvl="2"/>
            <a:r>
              <a:rPr lang="en-US" altLang="ko-KR" sz="1800" dirty="0" smtClean="0"/>
              <a:t>…</a:t>
            </a:r>
          </a:p>
          <a:p>
            <a:pPr lvl="1"/>
            <a:r>
              <a:rPr lang="en-US" altLang="ko-KR" sz="2000" dirty="0" smtClean="0"/>
              <a:t>…</a:t>
            </a:r>
            <a:endParaRPr lang="en-US" altLang="ko-KR" sz="2000" dirty="0"/>
          </a:p>
          <a:p>
            <a:pPr lvl="1"/>
            <a:r>
              <a:rPr lang="en-US" altLang="ko-KR" sz="2000" dirty="0"/>
              <a:t>Non Functional Requirements</a:t>
            </a:r>
          </a:p>
          <a:p>
            <a:pPr lvl="2"/>
            <a:r>
              <a:rPr lang="en-US" altLang="ko-KR" sz="1800" dirty="0"/>
              <a:t>non-functional requirements 1</a:t>
            </a:r>
          </a:p>
          <a:p>
            <a:pPr lvl="2"/>
            <a:r>
              <a:rPr lang="en-US" altLang="ko-KR" sz="1800" dirty="0"/>
              <a:t>non-functional requirements 2</a:t>
            </a:r>
          </a:p>
          <a:p>
            <a:pPr lvl="2"/>
            <a:r>
              <a:rPr lang="en-US" altLang="ko-KR" sz="1800" dirty="0" smtClean="0"/>
              <a:t>…</a:t>
            </a:r>
            <a:r>
              <a:rPr lang="en-US" altLang="ko-KR" sz="2283" dirty="0" smtClean="0"/>
              <a:t/>
            </a:r>
            <a:br>
              <a:rPr lang="en-US" altLang="ko-KR" sz="2283" dirty="0" smtClean="0"/>
            </a:br>
            <a:endParaRPr lang="en-US" altLang="ko-KR" sz="2283" dirty="0" smtClean="0"/>
          </a:p>
        </p:txBody>
      </p:sp>
      <p:sp>
        <p:nvSpPr>
          <p:cNvPr id="8" name="직사각형 7"/>
          <p:cNvSpPr/>
          <p:nvPr/>
        </p:nvSpPr>
        <p:spPr>
          <a:xfrm>
            <a:off x="-322452" y="1222207"/>
            <a:ext cx="9285668" cy="382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16</a:t>
            </a:fld>
            <a:endParaRPr lang="ko-KR" altLang="en-US" dirty="0"/>
          </a:p>
        </p:txBody>
      </p:sp>
      <p:sp>
        <p:nvSpPr>
          <p:cNvPr id="6" name="직사각형 5"/>
          <p:cNvSpPr/>
          <p:nvPr/>
        </p:nvSpPr>
        <p:spPr>
          <a:xfrm>
            <a:off x="-322452" y="4497847"/>
            <a:ext cx="9285668" cy="224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22450" y="-112992"/>
            <a:ext cx="9285668" cy="13810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SRS Format</a:t>
            </a:r>
            <a:endParaRPr lang="ko-KR" altLang="en-US" dirty="0"/>
          </a:p>
        </p:txBody>
      </p:sp>
      <p:sp>
        <p:nvSpPr>
          <p:cNvPr id="5" name="직사각형 4"/>
          <p:cNvSpPr/>
          <p:nvPr/>
        </p:nvSpPr>
        <p:spPr>
          <a:xfrm>
            <a:off x="-116390" y="4720175"/>
            <a:ext cx="8873544" cy="5903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11552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1.86111E-6 -2.71605E-6 L 1.86111E-6 -0.43673 " pathEditMode="relative" rAng="0" ptsTypes="AA">
                                      <p:cBhvr>
                                        <p:cTn id="6" dur="2000" fill="hold"/>
                                        <p:tgtEl>
                                          <p:spTgt spid="3"/>
                                        </p:tgtEl>
                                        <p:attrNameLst>
                                          <p:attrName>ppt_x</p:attrName>
                                          <p:attrName>ppt_y</p:attrName>
                                        </p:attrNameLst>
                                      </p:cBhvr>
                                      <p:rCtr x="0" y="-2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1.</a:t>
            </a:r>
            <a:r>
              <a:rPr lang="en-US" altLang="ko-KR" dirty="0" smtClean="0"/>
              <a:t> Login/Logout</a:t>
            </a:r>
            <a:endParaRPr lang="ko-KR" altLang="en-US" dirty="0"/>
          </a:p>
        </p:txBody>
      </p:sp>
      <p:sp>
        <p:nvSpPr>
          <p:cNvPr id="3" name="내용 개체 틀 2"/>
          <p:cNvSpPr>
            <a:spLocks noGrp="1"/>
          </p:cNvSpPr>
          <p:nvPr>
            <p:ph idx="1"/>
          </p:nvPr>
        </p:nvSpPr>
        <p:spPr/>
        <p:txBody>
          <a:bodyPr/>
          <a:lstStyle/>
          <a:p>
            <a:r>
              <a:rPr lang="en-US" altLang="ko-KR" dirty="0" smtClean="0"/>
              <a:t>Use Case 1. Login/Logout</a:t>
            </a:r>
          </a:p>
          <a:p>
            <a:pPr marL="0" indent="0">
              <a:buNone/>
            </a:pPr>
            <a:endParaRPr lang="en-US" altLang="ko-KR"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17</a:t>
            </a:fld>
            <a:r>
              <a:rPr lang="en-US" altLang="ko-KR" dirty="0" smtClean="0"/>
              <a:t>. Kim </a:t>
            </a:r>
            <a:r>
              <a:rPr lang="en-US" altLang="ko-KR" dirty="0" err="1" smtClean="0"/>
              <a:t>SeonWoong</a:t>
            </a:r>
            <a:r>
              <a:rPr lang="en-US" altLang="ko-KR" dirty="0" smtClean="0"/>
              <a:t>, Woo </a:t>
            </a:r>
            <a:r>
              <a:rPr lang="en-US" altLang="ko-KR" dirty="0" err="1" smtClean="0"/>
              <a:t>Zhiqiang</a:t>
            </a:r>
            <a:endParaRPr lang="ko-KR" altLang="en-US" dirty="0"/>
          </a:p>
        </p:txBody>
      </p:sp>
      <p:pic>
        <p:nvPicPr>
          <p:cNvPr id="7" name="Picture 6" descr="스크린샷 2016-04-18 오후 3.33.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226" y="1327091"/>
            <a:ext cx="4011372" cy="3303483"/>
          </a:xfrm>
          <a:prstGeom prst="rect">
            <a:avLst/>
          </a:prstGeom>
        </p:spPr>
      </p:pic>
    </p:spTree>
    <p:extLst>
      <p:ext uri="{BB962C8B-B14F-4D97-AF65-F5344CB8AC3E}">
        <p14:creationId xmlns:p14="http://schemas.microsoft.com/office/powerpoint/2010/main" val="4232059195"/>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1.</a:t>
            </a:r>
            <a:r>
              <a:rPr lang="en-US" altLang="ko-KR" dirty="0" smtClean="0"/>
              <a:t> Login/Logout</a:t>
            </a:r>
            <a:endParaRPr lang="ko-KR" altLang="en-US" dirty="0"/>
          </a:p>
        </p:txBody>
      </p:sp>
      <p:sp>
        <p:nvSpPr>
          <p:cNvPr id="3" name="내용 개체 틀 2"/>
          <p:cNvSpPr>
            <a:spLocks noGrp="1"/>
          </p:cNvSpPr>
          <p:nvPr>
            <p:ph idx="1"/>
          </p:nvPr>
        </p:nvSpPr>
        <p:spPr/>
        <p:txBody>
          <a:bodyPr/>
          <a:lstStyle/>
          <a:p>
            <a:endParaRPr lang="en-US" altLang="ko-KR" dirty="0" smtClean="0"/>
          </a:p>
          <a:p>
            <a:r>
              <a:rPr lang="en-US" altLang="ko-KR" dirty="0" smtClean="0"/>
              <a:t>Description(User Scenario)</a:t>
            </a:r>
            <a:endParaRPr lang="en-US" altLang="ko-KR" dirty="0"/>
          </a:p>
          <a:p>
            <a:pPr marL="0" indent="0">
              <a:buNone/>
            </a:pPr>
            <a:r>
              <a:rPr lang="en-US" altLang="ko-KR" sz="1200" dirty="0" smtClean="0"/>
              <a:t>Want to check information -&gt;  1. Find Password 2. Input ID, Password -</a:t>
            </a:r>
            <a:r>
              <a:rPr lang="en-US" altLang="ko-KR" sz="1400" dirty="0" smtClean="0"/>
              <a:t>&gt; Change password </a:t>
            </a:r>
          </a:p>
          <a:p>
            <a:pPr marL="0" indent="0">
              <a:buNone/>
            </a:pPr>
            <a:endParaRPr lang="en-US" altLang="ko-KR" sz="1200" dirty="0" smtClean="0"/>
          </a:p>
          <a:p>
            <a:r>
              <a:rPr lang="en-US" altLang="ko-KR" dirty="0" smtClean="0"/>
              <a:t>Functional </a:t>
            </a:r>
            <a:r>
              <a:rPr lang="en-US" altLang="ko-KR" dirty="0"/>
              <a:t>Requirement </a:t>
            </a:r>
            <a:endParaRPr lang="en-US" altLang="ko-KR" dirty="0" smtClean="0"/>
          </a:p>
          <a:p>
            <a:pPr marL="0" indent="0">
              <a:buNone/>
            </a:pPr>
            <a:r>
              <a:rPr lang="ko-KR" altLang="en-US" sz="1200" dirty="0" smtClean="0"/>
              <a:t> </a:t>
            </a:r>
            <a:r>
              <a:rPr lang="en-US" altLang="ko-KR" sz="1200" dirty="0" smtClean="0"/>
              <a:t>Log-in, Log-out,  Find Password, Change Password</a:t>
            </a:r>
          </a:p>
          <a:p>
            <a:pPr marL="0" indent="0">
              <a:buNone/>
            </a:pPr>
            <a:endParaRPr lang="en-US" altLang="ko-KR" sz="1200" dirty="0" smtClean="0"/>
          </a:p>
          <a:p>
            <a:r>
              <a:rPr lang="en-US" altLang="ko-KR" dirty="0" smtClean="0"/>
              <a:t>Non</a:t>
            </a:r>
            <a:r>
              <a:rPr lang="en-US" altLang="ko-KR" dirty="0"/>
              <a:t>-Functional </a:t>
            </a:r>
            <a:r>
              <a:rPr lang="en-US" altLang="ko-KR" dirty="0" smtClean="0"/>
              <a:t>Requirement</a:t>
            </a:r>
          </a:p>
          <a:p>
            <a:pPr marL="0" indent="0">
              <a:buNone/>
            </a:pPr>
            <a:r>
              <a:rPr lang="en-US" altLang="ko-KR" sz="1200" dirty="0" smtClean="0"/>
              <a:t>Easy to know, Simple</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18</a:t>
            </a:fld>
            <a:r>
              <a:rPr lang="en-US" altLang="ko-KR" dirty="0" smtClean="0"/>
              <a:t>. Kim </a:t>
            </a:r>
            <a:r>
              <a:rPr lang="en-US" altLang="ko-KR" dirty="0" err="1" smtClean="0"/>
              <a:t>SeonWoong</a:t>
            </a:r>
            <a:r>
              <a:rPr lang="en-US" altLang="ko-KR" dirty="0" smtClean="0"/>
              <a:t>, Woo </a:t>
            </a:r>
            <a:r>
              <a:rPr lang="en-US" altLang="ko-KR" dirty="0" err="1" smtClean="0"/>
              <a:t>Zhiqiang</a:t>
            </a:r>
            <a:endParaRPr lang="ko-KR" altLang="en-US" dirty="0"/>
          </a:p>
        </p:txBody>
      </p:sp>
    </p:spTree>
    <p:extLst>
      <p:ext uri="{BB962C8B-B14F-4D97-AF65-F5344CB8AC3E}">
        <p14:creationId xmlns:p14="http://schemas.microsoft.com/office/powerpoint/2010/main" val="241065720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1.</a:t>
            </a:r>
            <a:r>
              <a:rPr lang="en-US" altLang="ko-KR" dirty="0" smtClean="0"/>
              <a:t> Login/Logout</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19</a:t>
            </a:fld>
            <a:r>
              <a:rPr lang="en-US" altLang="ko-KR" dirty="0" smtClean="0"/>
              <a:t>. Kim </a:t>
            </a:r>
            <a:r>
              <a:rPr lang="en-US" altLang="ko-KR" dirty="0" err="1" smtClean="0"/>
              <a:t>SeonWoong</a:t>
            </a:r>
            <a:r>
              <a:rPr lang="en-US" altLang="ko-KR" dirty="0" smtClean="0"/>
              <a:t>, Woo </a:t>
            </a:r>
            <a:r>
              <a:rPr lang="en-US" altLang="ko-KR" dirty="0" err="1" smtClean="0"/>
              <a:t>Zhiqiang</a:t>
            </a:r>
            <a:endParaRPr lang="ko-KR" altLang="en-US" dirty="0"/>
          </a:p>
        </p:txBody>
      </p:sp>
      <p:pic>
        <p:nvPicPr>
          <p:cNvPr id="7" name="Picture 6" descr="스크린샷 2016-04-18 오후 8.05.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46" y="1616202"/>
            <a:ext cx="1659807" cy="2430208"/>
          </a:xfrm>
          <a:prstGeom prst="rect">
            <a:avLst/>
          </a:prstGeom>
        </p:spPr>
      </p:pic>
      <p:pic>
        <p:nvPicPr>
          <p:cNvPr id="11" name="Content Placeholder 10" descr="스크린샷 2016-04-18 오후 8.08.34.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55" t="-44" r="410"/>
          <a:stretch>
            <a:fillRect/>
          </a:stretch>
        </p:blipFill>
        <p:spPr>
          <a:xfrm>
            <a:off x="97694" y="1620193"/>
            <a:ext cx="1663693" cy="2426218"/>
          </a:xfrm>
        </p:spPr>
      </p:pic>
      <p:pic>
        <p:nvPicPr>
          <p:cNvPr id="12" name="Picture 11" descr="스크린샷 2016-04-18 오후 8.10.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80" y="1628333"/>
            <a:ext cx="1658786" cy="2409934"/>
          </a:xfrm>
          <a:prstGeom prst="rect">
            <a:avLst/>
          </a:prstGeom>
        </p:spPr>
      </p:pic>
      <p:pic>
        <p:nvPicPr>
          <p:cNvPr id="14" name="Picture 13" descr="스크린샷 2016-04-18 오후 8.18.3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4379" y="1636476"/>
            <a:ext cx="1633168" cy="2393651"/>
          </a:xfrm>
          <a:prstGeom prst="rect">
            <a:avLst/>
          </a:prstGeom>
        </p:spPr>
      </p:pic>
      <p:pic>
        <p:nvPicPr>
          <p:cNvPr id="15" name="Picture 14" descr="스크린샷 2016-04-18 오후 8.19.0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2466" y="1628335"/>
            <a:ext cx="1646944" cy="2401792"/>
          </a:xfrm>
          <a:prstGeom prst="rect">
            <a:avLst/>
          </a:prstGeom>
        </p:spPr>
      </p:pic>
    </p:spTree>
    <p:extLst>
      <p:ext uri="{BB962C8B-B14F-4D97-AF65-F5344CB8AC3E}">
        <p14:creationId xmlns:p14="http://schemas.microsoft.com/office/powerpoint/2010/main" val="263158237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grpSp>
        <p:nvGrpSpPr>
          <p:cNvPr id="5" name="그룹 4"/>
          <p:cNvGrpSpPr/>
          <p:nvPr/>
        </p:nvGrpSpPr>
        <p:grpSpPr>
          <a:xfrm>
            <a:off x="-266700" y="3691334"/>
            <a:ext cx="9194800" cy="1083072"/>
            <a:chOff x="-266700" y="3678634"/>
            <a:chExt cx="9194800" cy="1083072"/>
          </a:xfrm>
        </p:grpSpPr>
        <p:sp>
          <p:nvSpPr>
            <p:cNvPr id="7" name="제목 1"/>
            <p:cNvSpPr txBox="1">
              <a:spLocks/>
            </p:cNvSpPr>
            <p:nvPr/>
          </p:nvSpPr>
          <p:spPr>
            <a:xfrm>
              <a:off x="279996" y="3678634"/>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r>
                <a:rPr lang="en-US" altLang="ko-KR" sz="5400" dirty="0" smtClean="0">
                  <a:solidFill>
                    <a:schemeClr val="bg1"/>
                  </a:solidFill>
                  <a:latin typeface="Roboto Black" panose="02000000000000000000" pitchFamily="2" charset="0"/>
                  <a:ea typeface="Roboto Black" panose="02000000000000000000" pitchFamily="2" charset="0"/>
                </a:rPr>
                <a:t>I </a:t>
              </a:r>
              <a:r>
                <a:rPr lang="en-US" altLang="ko-KR" sz="4800" dirty="0" smtClean="0">
                  <a:solidFill>
                    <a:schemeClr val="bg1"/>
                  </a:solidFill>
                  <a:latin typeface="Roboto Black" panose="02000000000000000000" pitchFamily="2" charset="0"/>
                  <a:ea typeface="Roboto Black" panose="02000000000000000000" pitchFamily="2" charset="0"/>
                </a:rPr>
                <a:t>n d e x</a:t>
              </a:r>
              <a:endParaRPr lang="ko-KR" altLang="en-US" sz="4800" dirty="0">
                <a:solidFill>
                  <a:schemeClr val="bg1"/>
                </a:solidFill>
                <a:latin typeface="Roboto Black" panose="02000000000000000000" pitchFamily="2" charset="0"/>
              </a:endParaRPr>
            </a:p>
          </p:txBody>
        </p:sp>
        <p:sp>
          <p:nvSpPr>
            <p:cNvPr id="4" name="직사각형 3"/>
            <p:cNvSpPr/>
            <p:nvPr/>
          </p:nvSpPr>
          <p:spPr>
            <a:xfrm>
              <a:off x="-266700" y="4532511"/>
              <a:ext cx="9194800" cy="152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제목 1"/>
          <p:cNvSpPr txBox="1">
            <a:spLocks/>
          </p:cNvSpPr>
          <p:nvPr/>
        </p:nvSpPr>
        <p:spPr>
          <a:xfrm>
            <a:off x="406996" y="1333500"/>
            <a:ext cx="7276504" cy="2870200"/>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r>
              <a:rPr lang="en-US" altLang="ko-KR" sz="3200" dirty="0" smtClean="0">
                <a:solidFill>
                  <a:schemeClr val="bg1"/>
                </a:solidFill>
                <a:latin typeface="Roboto" panose="02000000000000000000" pitchFamily="2" charset="0"/>
                <a:ea typeface="Roboto" panose="02000000000000000000" pitchFamily="2" charset="0"/>
                <a:cs typeface="Roboto" panose="02000000000000000000" pitchFamily="2" charset="0"/>
              </a:rPr>
              <a:t>1. About our Application</a:t>
            </a:r>
          </a:p>
          <a:p>
            <a:pPr algn="l"/>
            <a:r>
              <a:rPr lang="en-US" altLang="ko-KR" sz="3200" dirty="0" smtClean="0">
                <a:solidFill>
                  <a:schemeClr val="bg1"/>
                </a:solidFill>
                <a:latin typeface="Roboto" panose="02000000000000000000" pitchFamily="2" charset="0"/>
                <a:ea typeface="Roboto" panose="02000000000000000000" pitchFamily="2" charset="0"/>
                <a:cs typeface="Roboto" panose="02000000000000000000" pitchFamily="2" charset="0"/>
              </a:rPr>
              <a:t>2. Scrum</a:t>
            </a:r>
          </a:p>
          <a:p>
            <a:pPr algn="l"/>
            <a:r>
              <a:rPr lang="en-US" altLang="ko-KR" sz="3200" dirty="0" smtClean="0">
                <a:solidFill>
                  <a:schemeClr val="bg1"/>
                </a:solidFill>
                <a:latin typeface="Roboto" panose="02000000000000000000" pitchFamily="2" charset="0"/>
                <a:ea typeface="Roboto" panose="02000000000000000000" pitchFamily="2" charset="0"/>
                <a:cs typeface="Roboto" panose="02000000000000000000" pitchFamily="2" charset="0"/>
              </a:rPr>
              <a:t>3. SRS</a:t>
            </a:r>
          </a:p>
          <a:p>
            <a:pPr algn="l"/>
            <a:r>
              <a:rPr lang="en-US" altLang="ko-KR" sz="3200" dirty="0" smtClean="0">
                <a:solidFill>
                  <a:schemeClr val="bg1"/>
                </a:solidFill>
                <a:latin typeface="Roboto" panose="02000000000000000000" pitchFamily="2" charset="0"/>
                <a:ea typeface="Roboto" panose="02000000000000000000" pitchFamily="2" charset="0"/>
                <a:cs typeface="Roboto" panose="02000000000000000000" pitchFamily="2" charset="0"/>
              </a:rPr>
              <a:t>4. Analysis Model</a:t>
            </a:r>
          </a:p>
          <a:p>
            <a:pPr algn="l"/>
            <a:endParaRPr lang="en-US" altLang="ko-KR" sz="3200" dirty="0" smtClean="0">
              <a:solidFill>
                <a:schemeClr val="bg1"/>
              </a:solidFill>
              <a:latin typeface="Roboto" panose="02000000000000000000" pitchFamily="2" charset="0"/>
              <a:ea typeface="Roboto" panose="02000000000000000000" pitchFamily="2" charset="0"/>
              <a:cs typeface="Roboto" panose="02000000000000000000" pitchFamily="2" charset="0"/>
            </a:endParaRPr>
          </a:p>
          <a:p>
            <a:pPr algn="l"/>
            <a:endParaRPr lang="en-US" altLang="ko-KR" sz="3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453488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25000" fill="hold" nodeType="clickEffect">
                                  <p:stCondLst>
                                    <p:cond delay="0"/>
                                  </p:stCondLst>
                                  <p:childTnLst>
                                    <p:animMotion origin="layout" path="M -4.19438E-6 4.93827E-7 L -4.19438E-6 -0.66728 " pathEditMode="relative" rAng="0" ptsTypes="AA">
                                      <p:cBhvr>
                                        <p:cTn id="6" dur="1000" fill="hold"/>
                                        <p:tgtEl>
                                          <p:spTgt spid="5"/>
                                        </p:tgtEl>
                                        <p:attrNameLst>
                                          <p:attrName>ppt_x</p:attrName>
                                          <p:attrName>ppt_y</p:attrName>
                                        </p:attrNameLst>
                                      </p:cBhvr>
                                      <p:rCtr x="0" y="-33364"/>
                                    </p:animMotion>
                                  </p:childTnLst>
                                </p:cTn>
                              </p:par>
                              <p:par>
                                <p:cTn id="7" presetID="12" presetClass="entr" presetSubtype="4" fill="hold" grpId="0" nodeType="withEffect">
                                  <p:stCondLst>
                                    <p:cond delay="29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600"/>
                                        <p:tgtEl>
                                          <p:spTgt spid="11"/>
                                        </p:tgtEl>
                                        <p:attrNameLst>
                                          <p:attrName>ppt_y</p:attrName>
                                        </p:attrNameLst>
                                      </p:cBhvr>
                                      <p:tavLst>
                                        <p:tav tm="0">
                                          <p:val>
                                            <p:strVal val="#ppt_y+#ppt_h*1.125000"/>
                                          </p:val>
                                        </p:tav>
                                        <p:tav tm="100000">
                                          <p:val>
                                            <p:strVal val="#ppt_y"/>
                                          </p:val>
                                        </p:tav>
                                      </p:tavLst>
                                    </p:anim>
                                    <p:animEffect transition="in" filter="wipe(up)">
                                      <p:cBhvr>
                                        <p:cTn id="10" dur="6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2.</a:t>
            </a:r>
            <a:r>
              <a:rPr lang="en-US" altLang="ko-KR" dirty="0" smtClean="0"/>
              <a:t> Main Page</a:t>
            </a:r>
            <a:endParaRPr lang="ko-KR" altLang="en-US" dirty="0"/>
          </a:p>
        </p:txBody>
      </p:sp>
      <p:sp>
        <p:nvSpPr>
          <p:cNvPr id="3" name="내용 개체 틀 2"/>
          <p:cNvSpPr>
            <a:spLocks noGrp="1"/>
          </p:cNvSpPr>
          <p:nvPr>
            <p:ph idx="1"/>
          </p:nvPr>
        </p:nvSpPr>
        <p:spPr>
          <a:xfrm>
            <a:off x="594053" y="1369219"/>
            <a:ext cx="7452658" cy="378344"/>
          </a:xfrm>
        </p:spPr>
        <p:txBody>
          <a:bodyPr/>
          <a:lstStyle/>
          <a:p>
            <a:r>
              <a:rPr lang="en-US" altLang="ko-KR" dirty="0" smtClean="0"/>
              <a:t>Use Case Diagram</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20</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449" y="1848766"/>
            <a:ext cx="4263866" cy="2809934"/>
          </a:xfrm>
          <a:prstGeom prst="rect">
            <a:avLst/>
          </a:prstGeom>
        </p:spPr>
      </p:pic>
    </p:spTree>
    <p:extLst>
      <p:ext uri="{BB962C8B-B14F-4D97-AF65-F5344CB8AC3E}">
        <p14:creationId xmlns:p14="http://schemas.microsoft.com/office/powerpoint/2010/main" val="2684451168"/>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2.</a:t>
            </a:r>
            <a:r>
              <a:rPr lang="en-US" altLang="ko-KR" dirty="0" smtClean="0"/>
              <a:t> Main Page</a:t>
            </a:r>
            <a:endParaRPr lang="ko-KR" altLang="en-US" dirty="0"/>
          </a:p>
        </p:txBody>
      </p:sp>
      <p:sp>
        <p:nvSpPr>
          <p:cNvPr id="3" name="내용 개체 틀 2"/>
          <p:cNvSpPr>
            <a:spLocks noGrp="1"/>
          </p:cNvSpPr>
          <p:nvPr>
            <p:ph idx="1"/>
          </p:nvPr>
        </p:nvSpPr>
        <p:spPr>
          <a:xfrm>
            <a:off x="594053" y="1369219"/>
            <a:ext cx="7452658" cy="378344"/>
          </a:xfrm>
        </p:spPr>
        <p:txBody>
          <a:bodyPr/>
          <a:lstStyle/>
          <a:p>
            <a:r>
              <a:rPr lang="en-US" altLang="ko-KR" dirty="0" smtClean="0"/>
              <a:t>Description(User </a:t>
            </a:r>
            <a:r>
              <a:rPr lang="en-US" altLang="ko-KR" dirty="0"/>
              <a:t>Scenario</a:t>
            </a:r>
            <a:r>
              <a:rPr lang="en-US" altLang="ko-KR" dirty="0" smtClean="0"/>
              <a:t>)</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21</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grpSp>
        <p:nvGrpSpPr>
          <p:cNvPr id="14" name="그룹 13"/>
          <p:cNvGrpSpPr/>
          <p:nvPr/>
        </p:nvGrpSpPr>
        <p:grpSpPr>
          <a:xfrm>
            <a:off x="3584472" y="2420626"/>
            <a:ext cx="1471555" cy="950399"/>
            <a:chOff x="3584472" y="2420626"/>
            <a:chExt cx="1471555" cy="950399"/>
          </a:xfrm>
        </p:grpSpPr>
        <p:sp>
          <p:nvSpPr>
            <p:cNvPr id="10" name="내용 개체 틀 2"/>
            <p:cNvSpPr txBox="1">
              <a:spLocks/>
            </p:cNvSpPr>
            <p:nvPr/>
          </p:nvSpPr>
          <p:spPr>
            <a:xfrm>
              <a:off x="3680366" y="2420626"/>
              <a:ext cx="1279769" cy="791410"/>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lgn="ctr">
                <a:buNone/>
              </a:pPr>
              <a:r>
                <a:rPr lang="en-US" altLang="ko-KR" b="1" dirty="0" smtClean="0"/>
                <a:t>Login</a:t>
              </a:r>
            </a:p>
            <a:p>
              <a:pPr marL="0" indent="0" algn="ctr">
                <a:buNone/>
              </a:pPr>
              <a:r>
                <a:rPr lang="en-US" altLang="ko-KR" b="1" dirty="0" smtClean="0"/>
                <a:t>Succeed</a:t>
              </a:r>
              <a:endParaRPr lang="ko-KR" altLang="en-US" b="1" dirty="0"/>
            </a:p>
          </p:txBody>
        </p:sp>
        <p:sp>
          <p:nvSpPr>
            <p:cNvPr id="11" name="오른쪽 화살표 10"/>
            <p:cNvSpPr/>
            <p:nvPr/>
          </p:nvSpPr>
          <p:spPr>
            <a:xfrm>
              <a:off x="3584472" y="3143801"/>
              <a:ext cx="1471555" cy="227224"/>
            </a:xfrm>
            <a:prstGeom prst="rightArrow">
              <a:avLst>
                <a:gd name="adj1" fmla="val 50000"/>
                <a:gd name="adj2" fmla="val 6807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p:cNvGrpSpPr/>
          <p:nvPr/>
        </p:nvGrpSpPr>
        <p:grpSpPr>
          <a:xfrm>
            <a:off x="5331869" y="1846318"/>
            <a:ext cx="1541339" cy="2689493"/>
            <a:chOff x="5071309" y="1848766"/>
            <a:chExt cx="1541339" cy="2689493"/>
          </a:xfrm>
        </p:grpSpPr>
        <p:sp>
          <p:nvSpPr>
            <p:cNvPr id="9" name="내용 개체 틀 2"/>
            <p:cNvSpPr txBox="1">
              <a:spLocks/>
            </p:cNvSpPr>
            <p:nvPr/>
          </p:nvSpPr>
          <p:spPr>
            <a:xfrm>
              <a:off x="5202093" y="4159915"/>
              <a:ext cx="1279769" cy="378344"/>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dirty="0" smtClean="0"/>
                <a:t>Main Page</a:t>
              </a:r>
            </a:p>
          </p:txBody>
        </p:sp>
        <p:pic>
          <p:nvPicPr>
            <p:cNvPr id="8" name="그림 7"/>
            <p:cNvPicPr>
              <a:picLocks noChangeAspect="1"/>
            </p:cNvPicPr>
            <p:nvPr/>
          </p:nvPicPr>
          <p:blipFill>
            <a:blip r:embed="rId3"/>
            <a:stretch>
              <a:fillRect/>
            </a:stretch>
          </p:blipFill>
          <p:spPr>
            <a:xfrm>
              <a:off x="5071309" y="1848766"/>
              <a:ext cx="1541339" cy="2308701"/>
            </a:xfrm>
            <a:prstGeom prst="rect">
              <a:avLst/>
            </a:prstGeom>
          </p:spPr>
        </p:pic>
      </p:grpSp>
      <p:grpSp>
        <p:nvGrpSpPr>
          <p:cNvPr id="12" name="그룹 11"/>
          <p:cNvGrpSpPr/>
          <p:nvPr/>
        </p:nvGrpSpPr>
        <p:grpSpPr>
          <a:xfrm>
            <a:off x="1663648" y="1846317"/>
            <a:ext cx="1547954" cy="2687046"/>
            <a:chOff x="1663648" y="1846317"/>
            <a:chExt cx="1547954" cy="2687046"/>
          </a:xfrm>
        </p:grpSpPr>
        <p:sp>
          <p:nvSpPr>
            <p:cNvPr id="7" name="내용 개체 틀 2"/>
            <p:cNvSpPr txBox="1">
              <a:spLocks/>
            </p:cNvSpPr>
            <p:nvPr/>
          </p:nvSpPr>
          <p:spPr>
            <a:xfrm>
              <a:off x="1797741" y="4155019"/>
              <a:ext cx="1279769" cy="378344"/>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dirty="0" smtClean="0"/>
                <a:t>Login Page</a:t>
              </a:r>
              <a:endParaRPr lang="ko-KR" altLang="en-US" dirty="0"/>
            </a:p>
          </p:txBody>
        </p:sp>
        <p:pic>
          <p:nvPicPr>
            <p:cNvPr id="5" name="그림 4"/>
            <p:cNvPicPr>
              <a:picLocks noChangeAspect="1"/>
            </p:cNvPicPr>
            <p:nvPr/>
          </p:nvPicPr>
          <p:blipFill>
            <a:blip r:embed="rId4"/>
            <a:stretch>
              <a:fillRect/>
            </a:stretch>
          </p:blipFill>
          <p:spPr>
            <a:xfrm>
              <a:off x="1663648" y="1846317"/>
              <a:ext cx="1547954" cy="2308701"/>
            </a:xfrm>
            <a:prstGeom prst="rect">
              <a:avLst/>
            </a:prstGeom>
          </p:spPr>
        </p:pic>
      </p:grpSp>
      <p:grpSp>
        <p:nvGrpSpPr>
          <p:cNvPr id="18" name="그룹 17"/>
          <p:cNvGrpSpPr/>
          <p:nvPr/>
        </p:nvGrpSpPr>
        <p:grpSpPr>
          <a:xfrm>
            <a:off x="3647731" y="3591418"/>
            <a:ext cx="2740191" cy="791410"/>
            <a:chOff x="3647731" y="3591418"/>
            <a:chExt cx="2740191" cy="791410"/>
          </a:xfrm>
        </p:grpSpPr>
        <p:grpSp>
          <p:nvGrpSpPr>
            <p:cNvPr id="13" name="그룹 12"/>
            <p:cNvGrpSpPr/>
            <p:nvPr/>
          </p:nvGrpSpPr>
          <p:grpSpPr>
            <a:xfrm>
              <a:off x="3647731" y="3591418"/>
              <a:ext cx="1610612" cy="791410"/>
              <a:chOff x="3583336" y="3552781"/>
              <a:chExt cx="1610612" cy="791410"/>
            </a:xfrm>
          </p:grpSpPr>
          <p:sp>
            <p:nvSpPr>
              <p:cNvPr id="15" name="오른쪽 화살표 14"/>
              <p:cNvSpPr/>
              <p:nvPr/>
            </p:nvSpPr>
            <p:spPr>
              <a:xfrm>
                <a:off x="3722393" y="3771487"/>
                <a:ext cx="1471555" cy="227224"/>
              </a:xfrm>
              <a:prstGeom prst="rightArrow">
                <a:avLst>
                  <a:gd name="adj1" fmla="val 50000"/>
                  <a:gd name="adj2" fmla="val 6807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내용 개체 틀 2"/>
              <p:cNvSpPr txBox="1">
                <a:spLocks/>
              </p:cNvSpPr>
              <p:nvPr/>
            </p:nvSpPr>
            <p:spPr>
              <a:xfrm>
                <a:off x="3583336" y="3552781"/>
                <a:ext cx="1604403" cy="791410"/>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lgn="ctr">
                  <a:buNone/>
                </a:pPr>
                <a:r>
                  <a:rPr lang="en-US" altLang="ko-KR" sz="1600" b="1" dirty="0" smtClean="0"/>
                  <a:t>Manager</a:t>
                </a:r>
                <a:r>
                  <a:rPr lang="en-US" altLang="ko-KR" sz="1600" b="1" dirty="0"/>
                  <a:t> </a:t>
                </a:r>
                <a:r>
                  <a:rPr lang="en-US" altLang="ko-KR" sz="1600" b="1" dirty="0" smtClean="0"/>
                  <a:t>Login</a:t>
                </a:r>
                <a:endParaRPr lang="ko-KR" altLang="en-US" sz="1600" b="1" dirty="0"/>
              </a:p>
            </p:txBody>
          </p:sp>
        </p:grpSp>
        <p:pic>
          <p:nvPicPr>
            <p:cNvPr id="17" name="그림 16"/>
            <p:cNvPicPr>
              <a:picLocks noChangeAspect="1"/>
            </p:cNvPicPr>
            <p:nvPr/>
          </p:nvPicPr>
          <p:blipFill>
            <a:blip r:embed="rId5"/>
            <a:stretch>
              <a:fillRect/>
            </a:stretch>
          </p:blipFill>
          <p:spPr>
            <a:xfrm>
              <a:off x="5456424" y="3729225"/>
              <a:ext cx="931498" cy="373825"/>
            </a:xfrm>
            <a:prstGeom prst="rect">
              <a:avLst/>
            </a:prstGeom>
          </p:spPr>
        </p:pic>
      </p:grpSp>
    </p:spTree>
    <p:extLst>
      <p:ext uri="{BB962C8B-B14F-4D97-AF65-F5344CB8AC3E}">
        <p14:creationId xmlns:p14="http://schemas.microsoft.com/office/powerpoint/2010/main" val="4266814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2.</a:t>
            </a:r>
            <a:r>
              <a:rPr lang="en-US" altLang="ko-KR" dirty="0" smtClean="0"/>
              <a:t> Main Page</a:t>
            </a:r>
            <a:endParaRPr lang="ko-KR" altLang="en-US" dirty="0"/>
          </a:p>
        </p:txBody>
      </p:sp>
      <p:sp>
        <p:nvSpPr>
          <p:cNvPr id="3" name="내용 개체 틀 2"/>
          <p:cNvSpPr>
            <a:spLocks noGrp="1"/>
          </p:cNvSpPr>
          <p:nvPr>
            <p:ph idx="1"/>
          </p:nvPr>
        </p:nvSpPr>
        <p:spPr>
          <a:xfrm>
            <a:off x="594053" y="1369219"/>
            <a:ext cx="7452658" cy="378344"/>
          </a:xfrm>
        </p:spPr>
        <p:txBody>
          <a:bodyPr/>
          <a:lstStyle/>
          <a:p>
            <a:r>
              <a:rPr lang="en-US" altLang="ko-KR" dirty="0" smtClean="0"/>
              <a:t>Requirements</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22</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pic>
        <p:nvPicPr>
          <p:cNvPr id="8" name="그림 7"/>
          <p:cNvPicPr>
            <a:picLocks noChangeAspect="1"/>
          </p:cNvPicPr>
          <p:nvPr/>
        </p:nvPicPr>
        <p:blipFill>
          <a:blip r:embed="rId3"/>
          <a:stretch>
            <a:fillRect/>
          </a:stretch>
        </p:blipFill>
        <p:spPr>
          <a:xfrm>
            <a:off x="3427905" y="1849295"/>
            <a:ext cx="1775099" cy="2658840"/>
          </a:xfrm>
          <a:prstGeom prst="rect">
            <a:avLst/>
          </a:prstGeom>
        </p:spPr>
      </p:pic>
      <p:pic>
        <p:nvPicPr>
          <p:cNvPr id="17" name="그림 16"/>
          <p:cNvPicPr>
            <a:picLocks noChangeAspect="1"/>
          </p:cNvPicPr>
          <p:nvPr/>
        </p:nvPicPr>
        <p:blipFill>
          <a:blip r:embed="rId4"/>
          <a:stretch>
            <a:fillRect/>
          </a:stretch>
        </p:blipFill>
        <p:spPr>
          <a:xfrm>
            <a:off x="6143027" y="2874067"/>
            <a:ext cx="610084" cy="683714"/>
          </a:xfrm>
          <a:prstGeom prst="rect">
            <a:avLst/>
          </a:prstGeom>
        </p:spPr>
      </p:pic>
      <p:pic>
        <p:nvPicPr>
          <p:cNvPr id="14" name="그림 13"/>
          <p:cNvPicPr>
            <a:picLocks noChangeAspect="1"/>
          </p:cNvPicPr>
          <p:nvPr/>
        </p:nvPicPr>
        <p:blipFill>
          <a:blip r:embed="rId5"/>
          <a:stretch>
            <a:fillRect/>
          </a:stretch>
        </p:blipFill>
        <p:spPr>
          <a:xfrm>
            <a:off x="5489459" y="1747563"/>
            <a:ext cx="788901" cy="757345"/>
          </a:xfrm>
          <a:prstGeom prst="rect">
            <a:avLst/>
          </a:prstGeom>
        </p:spPr>
      </p:pic>
      <p:pic>
        <p:nvPicPr>
          <p:cNvPr id="15" name="그림 14"/>
          <p:cNvPicPr>
            <a:picLocks noChangeAspect="1"/>
          </p:cNvPicPr>
          <p:nvPr/>
        </p:nvPicPr>
        <p:blipFill>
          <a:blip r:embed="rId6"/>
          <a:stretch>
            <a:fillRect/>
          </a:stretch>
        </p:blipFill>
        <p:spPr>
          <a:xfrm>
            <a:off x="1441606" y="2296477"/>
            <a:ext cx="904607" cy="757345"/>
          </a:xfrm>
          <a:prstGeom prst="rect">
            <a:avLst/>
          </a:prstGeom>
        </p:spPr>
      </p:pic>
      <p:pic>
        <p:nvPicPr>
          <p:cNvPr id="13" name="그림 12"/>
          <p:cNvPicPr>
            <a:picLocks noChangeAspect="1"/>
          </p:cNvPicPr>
          <p:nvPr/>
        </p:nvPicPr>
        <p:blipFill>
          <a:blip r:embed="rId7"/>
          <a:stretch>
            <a:fillRect/>
          </a:stretch>
        </p:blipFill>
        <p:spPr>
          <a:xfrm>
            <a:off x="2279491" y="1747563"/>
            <a:ext cx="757345" cy="757345"/>
          </a:xfrm>
          <a:prstGeom prst="rect">
            <a:avLst/>
          </a:prstGeom>
        </p:spPr>
      </p:pic>
      <p:pic>
        <p:nvPicPr>
          <p:cNvPr id="16" name="그림 15"/>
          <p:cNvPicPr>
            <a:picLocks noChangeAspect="1"/>
          </p:cNvPicPr>
          <p:nvPr/>
        </p:nvPicPr>
        <p:blipFill>
          <a:blip r:embed="rId8"/>
          <a:stretch>
            <a:fillRect/>
          </a:stretch>
        </p:blipFill>
        <p:spPr>
          <a:xfrm>
            <a:off x="1015548" y="3191185"/>
            <a:ext cx="589046" cy="652158"/>
          </a:xfrm>
          <a:prstGeom prst="rect">
            <a:avLst/>
          </a:prstGeom>
        </p:spPr>
      </p:pic>
      <p:grpSp>
        <p:nvGrpSpPr>
          <p:cNvPr id="57" name="그룹 56"/>
          <p:cNvGrpSpPr/>
          <p:nvPr/>
        </p:nvGrpSpPr>
        <p:grpSpPr>
          <a:xfrm>
            <a:off x="5483448" y="3830464"/>
            <a:ext cx="744679" cy="838453"/>
            <a:chOff x="6387417" y="3776565"/>
            <a:chExt cx="674330" cy="759246"/>
          </a:xfrm>
        </p:grpSpPr>
        <p:pic>
          <p:nvPicPr>
            <p:cNvPr id="54" name="그림 53"/>
            <p:cNvPicPr>
              <a:picLocks noChangeAspect="1"/>
            </p:cNvPicPr>
            <p:nvPr/>
          </p:nvPicPr>
          <p:blipFill>
            <a:blip r:embed="rId9"/>
            <a:stretch>
              <a:fillRect/>
            </a:stretch>
          </p:blipFill>
          <p:spPr>
            <a:xfrm>
              <a:off x="6487591" y="3776565"/>
              <a:ext cx="495300" cy="457200"/>
            </a:xfrm>
            <a:prstGeom prst="rect">
              <a:avLst/>
            </a:prstGeom>
          </p:spPr>
        </p:pic>
        <p:sp>
          <p:nvSpPr>
            <p:cNvPr id="56" name="내용 개체 틀 2"/>
            <p:cNvSpPr txBox="1">
              <a:spLocks/>
            </p:cNvSpPr>
            <p:nvPr/>
          </p:nvSpPr>
          <p:spPr>
            <a:xfrm>
              <a:off x="6387417" y="4174789"/>
              <a:ext cx="674330" cy="361022"/>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1200" b="1" dirty="0" smtClean="0">
                  <a:latin typeface="Roboto" panose="02000000000000000000" pitchFamily="2" charset="0"/>
                  <a:ea typeface="Roboto" panose="02000000000000000000" pitchFamily="2" charset="0"/>
                  <a:cs typeface="Roboto" panose="02000000000000000000" pitchFamily="2" charset="0"/>
                </a:rPr>
                <a:t>Logout</a:t>
              </a:r>
            </a:p>
          </p:txBody>
        </p:sp>
      </p:grpSp>
      <p:pic>
        <p:nvPicPr>
          <p:cNvPr id="18" name="그림 17"/>
          <p:cNvPicPr>
            <a:picLocks noChangeAspect="1"/>
          </p:cNvPicPr>
          <p:nvPr/>
        </p:nvPicPr>
        <p:blipFill>
          <a:blip r:embed="rId10"/>
          <a:stretch>
            <a:fillRect/>
          </a:stretch>
        </p:blipFill>
        <p:spPr>
          <a:xfrm>
            <a:off x="3596515" y="4039774"/>
            <a:ext cx="931498" cy="373825"/>
          </a:xfrm>
          <a:prstGeom prst="rect">
            <a:avLst/>
          </a:prstGeom>
        </p:spPr>
      </p:pic>
      <p:pic>
        <p:nvPicPr>
          <p:cNvPr id="19" name="그림 18"/>
          <p:cNvPicPr>
            <a:picLocks noChangeAspect="1"/>
          </p:cNvPicPr>
          <p:nvPr/>
        </p:nvPicPr>
        <p:blipFill>
          <a:blip r:embed="rId10"/>
          <a:stretch>
            <a:fillRect/>
          </a:stretch>
        </p:blipFill>
        <p:spPr>
          <a:xfrm>
            <a:off x="1648665" y="3721994"/>
            <a:ext cx="1692158" cy="679090"/>
          </a:xfrm>
          <a:prstGeom prst="rect">
            <a:avLst/>
          </a:prstGeom>
        </p:spPr>
      </p:pic>
    </p:spTree>
    <p:extLst>
      <p:ext uri="{BB962C8B-B14F-4D97-AF65-F5344CB8AC3E}">
        <p14:creationId xmlns:p14="http://schemas.microsoft.com/office/powerpoint/2010/main" val="15863995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23</a:t>
            </a:fld>
            <a:r>
              <a:rPr lang="en-US" altLang="ko-KR" dirty="0" smtClean="0"/>
              <a:t>.</a:t>
            </a:r>
            <a:r>
              <a:rPr lang="ko-KR" altLang="en-US" dirty="0" smtClean="0"/>
              <a:t> </a:t>
            </a:r>
            <a:r>
              <a:rPr lang="en-US" altLang="ko-KR" dirty="0" smtClean="0"/>
              <a:t>Sung </a:t>
            </a:r>
            <a:r>
              <a:rPr lang="en-US" altLang="ko-KR" dirty="0" err="1" smtClean="0"/>
              <a:t>DaHae</a:t>
            </a:r>
            <a:r>
              <a:rPr lang="en-US" altLang="ko-KR" dirty="0" smtClean="0"/>
              <a:t>, Kim </a:t>
            </a:r>
            <a:r>
              <a:rPr lang="en-US" altLang="ko-KR" dirty="0" err="1" smtClean="0"/>
              <a:t>YoungJae</a:t>
            </a:r>
            <a:endParaRPr lang="ko-KR" altLang="en-US" dirty="0"/>
          </a:p>
        </p:txBody>
      </p:sp>
      <p:grpSp>
        <p:nvGrpSpPr>
          <p:cNvPr id="25" name="그룹 24"/>
          <p:cNvGrpSpPr/>
          <p:nvPr/>
        </p:nvGrpSpPr>
        <p:grpSpPr>
          <a:xfrm>
            <a:off x="372461" y="1502519"/>
            <a:ext cx="1887890" cy="1362670"/>
            <a:chOff x="598092" y="1502519"/>
            <a:chExt cx="1887890" cy="1362670"/>
          </a:xfrm>
        </p:grpSpPr>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262" y="1502519"/>
              <a:ext cx="909697" cy="909697"/>
            </a:xfrm>
            <a:prstGeom prst="rect">
              <a:avLst/>
            </a:prstGeom>
          </p:spPr>
        </p:pic>
        <p:sp>
          <p:nvSpPr>
            <p:cNvPr id="15" name="TextBox 14"/>
            <p:cNvSpPr txBox="1"/>
            <p:nvPr/>
          </p:nvSpPr>
          <p:spPr>
            <a:xfrm>
              <a:off x="598092" y="2495857"/>
              <a:ext cx="1887890" cy="369332"/>
            </a:xfrm>
            <a:prstGeom prst="rect">
              <a:avLst/>
            </a:prstGeom>
            <a:noFill/>
          </p:spPr>
          <p:txBody>
            <a:bodyPr wrap="square" rtlCol="0">
              <a:spAutoFit/>
            </a:bodyPr>
            <a:lstStyle/>
            <a:p>
              <a:r>
                <a:rPr kumimoji="1" lang="en-US" altLang="ko-KR" dirty="0" smtClean="0"/>
                <a:t>Reading Contents</a:t>
              </a:r>
              <a:endParaRPr kumimoji="1" lang="ko-KR" altLang="en-US" dirty="0"/>
            </a:p>
          </p:txBody>
        </p:sp>
      </p:grpSp>
      <p:grpSp>
        <p:nvGrpSpPr>
          <p:cNvPr id="29" name="그룹 28"/>
          <p:cNvGrpSpPr/>
          <p:nvPr/>
        </p:nvGrpSpPr>
        <p:grpSpPr>
          <a:xfrm>
            <a:off x="3935062" y="3137594"/>
            <a:ext cx="2001504" cy="1312979"/>
            <a:chOff x="6159414" y="3160263"/>
            <a:chExt cx="2001504" cy="1312979"/>
          </a:xfrm>
        </p:grpSpPr>
        <p:pic>
          <p:nvPicPr>
            <p:cNvPr id="7" name="그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3903" y="3160263"/>
              <a:ext cx="903588" cy="903588"/>
            </a:xfrm>
            <a:prstGeom prst="rect">
              <a:avLst/>
            </a:prstGeom>
          </p:spPr>
        </p:pic>
        <p:sp>
          <p:nvSpPr>
            <p:cNvPr id="16" name="TextBox 15"/>
            <p:cNvSpPr txBox="1"/>
            <p:nvPr/>
          </p:nvSpPr>
          <p:spPr>
            <a:xfrm>
              <a:off x="6159414" y="4103910"/>
              <a:ext cx="2001504" cy="369332"/>
            </a:xfrm>
            <a:prstGeom prst="rect">
              <a:avLst/>
            </a:prstGeom>
            <a:noFill/>
          </p:spPr>
          <p:txBody>
            <a:bodyPr wrap="square" rtlCol="0">
              <a:spAutoFit/>
            </a:bodyPr>
            <a:lstStyle/>
            <a:p>
              <a:r>
                <a:rPr kumimoji="1" lang="en-US" altLang="ko-KR" smtClean="0"/>
                <a:t>Searching </a:t>
              </a:r>
              <a:r>
                <a:rPr kumimoji="1" lang="en-US" altLang="ko-KR" dirty="0" smtClean="0"/>
                <a:t>Contents</a:t>
              </a:r>
              <a:endParaRPr kumimoji="1" lang="ko-KR" altLang="en-US" dirty="0"/>
            </a:p>
          </p:txBody>
        </p:sp>
      </p:grpSp>
      <p:grpSp>
        <p:nvGrpSpPr>
          <p:cNvPr id="26" name="그룹 25"/>
          <p:cNvGrpSpPr/>
          <p:nvPr/>
        </p:nvGrpSpPr>
        <p:grpSpPr>
          <a:xfrm>
            <a:off x="368422" y="3124638"/>
            <a:ext cx="1887890" cy="1340905"/>
            <a:chOff x="594053" y="3124638"/>
            <a:chExt cx="1887890" cy="1340905"/>
          </a:xfrm>
        </p:grpSpPr>
        <p:pic>
          <p:nvPicPr>
            <p:cNvPr id="6" name="그림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964" y="3124638"/>
              <a:ext cx="877122" cy="877122"/>
            </a:xfrm>
            <a:prstGeom prst="rect">
              <a:avLst/>
            </a:prstGeom>
          </p:spPr>
        </p:pic>
        <p:sp>
          <p:nvSpPr>
            <p:cNvPr id="17" name="TextBox 16"/>
            <p:cNvSpPr txBox="1"/>
            <p:nvPr/>
          </p:nvSpPr>
          <p:spPr>
            <a:xfrm>
              <a:off x="594053" y="4096211"/>
              <a:ext cx="1887890" cy="369332"/>
            </a:xfrm>
            <a:prstGeom prst="rect">
              <a:avLst/>
            </a:prstGeom>
            <a:noFill/>
          </p:spPr>
          <p:txBody>
            <a:bodyPr wrap="square" rtlCol="0">
              <a:spAutoFit/>
            </a:bodyPr>
            <a:lstStyle/>
            <a:p>
              <a:r>
                <a:rPr kumimoji="1" lang="en-US" altLang="ko-KR" dirty="0" smtClean="0"/>
                <a:t>Writing Contents</a:t>
              </a:r>
              <a:endParaRPr kumimoji="1" lang="ko-KR" altLang="en-US" dirty="0"/>
            </a:p>
          </p:txBody>
        </p:sp>
      </p:grpSp>
      <p:grpSp>
        <p:nvGrpSpPr>
          <p:cNvPr id="28" name="그룹 27"/>
          <p:cNvGrpSpPr/>
          <p:nvPr/>
        </p:nvGrpSpPr>
        <p:grpSpPr>
          <a:xfrm>
            <a:off x="3912744" y="1525575"/>
            <a:ext cx="1910208" cy="1393997"/>
            <a:chOff x="6193903" y="1464546"/>
            <a:chExt cx="1910208" cy="1393997"/>
          </a:xfrm>
        </p:grpSpPr>
        <p:grpSp>
          <p:nvGrpSpPr>
            <p:cNvPr id="14" name="그룹 13"/>
            <p:cNvGrpSpPr/>
            <p:nvPr/>
          </p:nvGrpSpPr>
          <p:grpSpPr>
            <a:xfrm>
              <a:off x="6193903" y="1464546"/>
              <a:ext cx="1086070" cy="903588"/>
              <a:chOff x="6633286" y="1428921"/>
              <a:chExt cx="1086070" cy="903588"/>
            </a:xfrm>
          </p:grpSpPr>
          <p:pic>
            <p:nvPicPr>
              <p:cNvPr id="9" name="그림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3286" y="1428921"/>
                <a:ext cx="903588" cy="903588"/>
              </a:xfrm>
              <a:prstGeom prst="rect">
                <a:avLst/>
              </a:prstGeom>
            </p:spPr>
          </p:pic>
          <p:grpSp>
            <p:nvGrpSpPr>
              <p:cNvPr id="13" name="그룹 12"/>
              <p:cNvGrpSpPr/>
              <p:nvPr/>
            </p:nvGrpSpPr>
            <p:grpSpPr>
              <a:xfrm>
                <a:off x="7062750" y="1578958"/>
                <a:ext cx="656606" cy="656606"/>
                <a:chOff x="7062750" y="1602708"/>
                <a:chExt cx="656606" cy="656606"/>
              </a:xfrm>
            </p:grpSpPr>
            <p:pic>
              <p:nvPicPr>
                <p:cNvPr id="12" name="그림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2750" y="1602708"/>
                  <a:ext cx="656606" cy="656606"/>
                </a:xfrm>
                <a:prstGeom prst="rect">
                  <a:avLst/>
                </a:prstGeom>
              </p:spPr>
            </p:pic>
            <p:pic>
              <p:nvPicPr>
                <p:cNvPr id="11" name="그림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0474" y="1768228"/>
                  <a:ext cx="406400" cy="406400"/>
                </a:xfrm>
                <a:prstGeom prst="rect">
                  <a:avLst/>
                </a:prstGeom>
              </p:spPr>
            </p:pic>
          </p:grpSp>
        </p:grpSp>
        <p:sp>
          <p:nvSpPr>
            <p:cNvPr id="18" name="TextBox 17"/>
            <p:cNvSpPr txBox="1"/>
            <p:nvPr/>
          </p:nvSpPr>
          <p:spPr>
            <a:xfrm>
              <a:off x="6216221" y="2489211"/>
              <a:ext cx="1887890" cy="369332"/>
            </a:xfrm>
            <a:prstGeom prst="rect">
              <a:avLst/>
            </a:prstGeom>
            <a:noFill/>
          </p:spPr>
          <p:txBody>
            <a:bodyPr wrap="square" rtlCol="0">
              <a:spAutoFit/>
            </a:bodyPr>
            <a:lstStyle/>
            <a:p>
              <a:r>
                <a:rPr kumimoji="1" lang="en-US" altLang="ko-KR" dirty="0" smtClean="0"/>
                <a:t>Deleting Contents</a:t>
              </a:r>
              <a:endParaRPr kumimoji="1" lang="ko-KR" altLang="en-US" dirty="0"/>
            </a:p>
          </p:txBody>
        </p:sp>
      </p:grpSp>
      <p:grpSp>
        <p:nvGrpSpPr>
          <p:cNvPr id="27" name="그룹 26"/>
          <p:cNvGrpSpPr/>
          <p:nvPr/>
        </p:nvGrpSpPr>
        <p:grpSpPr>
          <a:xfrm>
            <a:off x="2301042" y="1983303"/>
            <a:ext cx="1887890" cy="2061024"/>
            <a:chOff x="3606797" y="1928215"/>
            <a:chExt cx="1887890" cy="2061024"/>
          </a:xfrm>
        </p:grpSpPr>
        <p:pic>
          <p:nvPicPr>
            <p:cNvPr id="8" name="그림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5683" y="1928215"/>
              <a:ext cx="1005117" cy="1005117"/>
            </a:xfrm>
            <a:prstGeom prst="rect">
              <a:avLst/>
            </a:prstGeom>
          </p:spPr>
        </p:pic>
        <p:sp>
          <p:nvSpPr>
            <p:cNvPr id="19" name="TextBox 18"/>
            <p:cNvSpPr txBox="1"/>
            <p:nvPr/>
          </p:nvSpPr>
          <p:spPr>
            <a:xfrm>
              <a:off x="3606797" y="3065909"/>
              <a:ext cx="1887890" cy="923330"/>
            </a:xfrm>
            <a:prstGeom prst="rect">
              <a:avLst/>
            </a:prstGeom>
            <a:noFill/>
          </p:spPr>
          <p:txBody>
            <a:bodyPr wrap="square" rtlCol="0">
              <a:spAutoFit/>
            </a:bodyPr>
            <a:lstStyle/>
            <a:p>
              <a:r>
                <a:rPr kumimoji="1" lang="en-US" altLang="ko-KR" dirty="0" smtClean="0"/>
                <a:t>Reading</a:t>
              </a:r>
              <a:br>
                <a:rPr kumimoji="1" lang="en-US" altLang="ko-KR" dirty="0" smtClean="0"/>
              </a:br>
              <a:r>
                <a:rPr kumimoji="1" lang="en-US" altLang="ko-KR" dirty="0" smtClean="0"/>
                <a:t>Writing</a:t>
              </a:r>
              <a:br>
                <a:rPr kumimoji="1" lang="en-US" altLang="ko-KR" dirty="0" smtClean="0"/>
              </a:br>
              <a:r>
                <a:rPr kumimoji="1" lang="en-US" altLang="ko-KR" dirty="0" smtClean="0"/>
                <a:t>Deleting Reply</a:t>
              </a:r>
              <a:endParaRPr kumimoji="1" lang="ko-KR" altLang="en-US" dirty="0"/>
            </a:p>
          </p:txBody>
        </p:sp>
      </p:grpSp>
      <p:grpSp>
        <p:nvGrpSpPr>
          <p:cNvPr id="43" name="그룹 42"/>
          <p:cNvGrpSpPr/>
          <p:nvPr/>
        </p:nvGrpSpPr>
        <p:grpSpPr>
          <a:xfrm>
            <a:off x="6342969" y="1522848"/>
            <a:ext cx="1649519" cy="691809"/>
            <a:chOff x="1726473" y="1584494"/>
            <a:chExt cx="1649519" cy="691809"/>
          </a:xfrm>
        </p:grpSpPr>
        <p:pic>
          <p:nvPicPr>
            <p:cNvPr id="44" name="그림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6473" y="1584494"/>
              <a:ext cx="315557" cy="315557"/>
            </a:xfrm>
            <a:prstGeom prst="rect">
              <a:avLst/>
            </a:prstGeom>
          </p:spPr>
        </p:pic>
        <p:cxnSp>
          <p:nvCxnSpPr>
            <p:cNvPr id="45" name="직선 연결선[R] 44"/>
            <p:cNvCxnSpPr/>
            <p:nvPr/>
          </p:nvCxnSpPr>
          <p:spPr>
            <a:xfrm>
              <a:off x="1779080" y="1854507"/>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46516" y="1614583"/>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accesses into a bulletin board page   </a:t>
              </a:r>
              <a:endParaRPr kumimoji="1" lang="ko-KR" altLang="en-US" sz="1200" dirty="0"/>
            </a:p>
          </p:txBody>
        </p:sp>
        <p:cxnSp>
          <p:nvCxnSpPr>
            <p:cNvPr id="47" name="직선 연결선[R] 46"/>
            <p:cNvCxnSpPr/>
            <p:nvPr/>
          </p:nvCxnSpPr>
          <p:spPr>
            <a:xfrm>
              <a:off x="1788738" y="2029975"/>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R] 47"/>
            <p:cNvCxnSpPr/>
            <p:nvPr/>
          </p:nvCxnSpPr>
          <p:spPr>
            <a:xfrm>
              <a:off x="1822384" y="2220595"/>
              <a:ext cx="142947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1" name="그림 6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1681" y="1497156"/>
            <a:ext cx="315557" cy="315557"/>
          </a:xfrm>
          <a:prstGeom prst="rect">
            <a:avLst/>
          </a:prstGeom>
        </p:spPr>
      </p:pic>
      <p:pic>
        <p:nvPicPr>
          <p:cNvPr id="62" name="그림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59056" y="3232776"/>
            <a:ext cx="315557" cy="315557"/>
          </a:xfrm>
          <a:prstGeom prst="rect">
            <a:avLst/>
          </a:prstGeom>
        </p:spPr>
      </p:pic>
      <p:pic>
        <p:nvPicPr>
          <p:cNvPr id="63" name="그림 6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41035" y="3232775"/>
            <a:ext cx="315557" cy="315557"/>
          </a:xfrm>
          <a:prstGeom prst="rect">
            <a:avLst/>
          </a:prstGeom>
        </p:spPr>
      </p:pic>
      <p:grpSp>
        <p:nvGrpSpPr>
          <p:cNvPr id="78" name="그룹 77"/>
          <p:cNvGrpSpPr/>
          <p:nvPr/>
        </p:nvGrpSpPr>
        <p:grpSpPr>
          <a:xfrm>
            <a:off x="6316734" y="2412216"/>
            <a:ext cx="1675754" cy="710736"/>
            <a:chOff x="6316734" y="2412216"/>
            <a:chExt cx="1675754" cy="710736"/>
          </a:xfrm>
        </p:grpSpPr>
        <p:cxnSp>
          <p:nvCxnSpPr>
            <p:cNvPr id="57" name="직선 연결선[R] 56"/>
            <p:cNvCxnSpPr/>
            <p:nvPr/>
          </p:nvCxnSpPr>
          <p:spPr>
            <a:xfrm>
              <a:off x="6395576" y="2701156"/>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3012" y="2461232"/>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accesses into the content page   </a:t>
              </a:r>
              <a:endParaRPr kumimoji="1" lang="ko-KR" altLang="en-US" sz="1200" dirty="0"/>
            </a:p>
          </p:txBody>
        </p:sp>
        <p:cxnSp>
          <p:nvCxnSpPr>
            <p:cNvPr id="59" name="직선 연결선[R] 58"/>
            <p:cNvCxnSpPr/>
            <p:nvPr/>
          </p:nvCxnSpPr>
          <p:spPr>
            <a:xfrm>
              <a:off x="6405234" y="2876624"/>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직선 연결선[R] 59"/>
            <p:cNvCxnSpPr/>
            <p:nvPr/>
          </p:nvCxnSpPr>
          <p:spPr>
            <a:xfrm>
              <a:off x="6438880" y="3067244"/>
              <a:ext cx="1429475" cy="0"/>
            </a:xfrm>
            <a:prstGeom prst="line">
              <a:avLst/>
            </a:prstGeom>
          </p:spPr>
          <p:style>
            <a:lnRef idx="1">
              <a:schemeClr val="accent1"/>
            </a:lnRef>
            <a:fillRef idx="0">
              <a:schemeClr val="accent1"/>
            </a:fillRef>
            <a:effectRef idx="0">
              <a:schemeClr val="accent1"/>
            </a:effectRef>
            <a:fontRef idx="minor">
              <a:schemeClr val="tx1"/>
            </a:fontRef>
          </p:style>
        </p:cxnSp>
        <p:pic>
          <p:nvPicPr>
            <p:cNvPr id="64" name="그림 6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16734" y="2412216"/>
              <a:ext cx="325120" cy="325120"/>
            </a:xfrm>
            <a:prstGeom prst="rect">
              <a:avLst/>
            </a:prstGeom>
          </p:spPr>
        </p:pic>
      </p:grpSp>
      <p:pic>
        <p:nvPicPr>
          <p:cNvPr id="65" name="그림 6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76438" y="1968329"/>
            <a:ext cx="325120" cy="325120"/>
          </a:xfrm>
          <a:prstGeom prst="rect">
            <a:avLst/>
          </a:prstGeom>
        </p:spPr>
      </p:pic>
      <p:pic>
        <p:nvPicPr>
          <p:cNvPr id="66" name="그림 6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6332" y="1525720"/>
            <a:ext cx="325120" cy="325120"/>
          </a:xfrm>
          <a:prstGeom prst="rect">
            <a:avLst/>
          </a:prstGeom>
        </p:spPr>
      </p:pic>
      <p:grpSp>
        <p:nvGrpSpPr>
          <p:cNvPr id="76" name="그룹 75"/>
          <p:cNvGrpSpPr/>
          <p:nvPr/>
        </p:nvGrpSpPr>
        <p:grpSpPr>
          <a:xfrm>
            <a:off x="6316734" y="3424609"/>
            <a:ext cx="1675754" cy="673595"/>
            <a:chOff x="6316734" y="3424609"/>
            <a:chExt cx="1675754" cy="673595"/>
          </a:xfrm>
        </p:grpSpPr>
        <p:grpSp>
          <p:nvGrpSpPr>
            <p:cNvPr id="67" name="그룹 66"/>
            <p:cNvGrpSpPr/>
            <p:nvPr/>
          </p:nvGrpSpPr>
          <p:grpSpPr>
            <a:xfrm>
              <a:off x="6395576" y="3436484"/>
              <a:ext cx="1596912" cy="661720"/>
              <a:chOff x="1779080" y="1614583"/>
              <a:chExt cx="1596912" cy="661720"/>
            </a:xfrm>
          </p:grpSpPr>
          <p:cxnSp>
            <p:nvCxnSpPr>
              <p:cNvPr id="69" name="직선 연결선[R] 68"/>
              <p:cNvCxnSpPr/>
              <p:nvPr/>
            </p:nvCxnSpPr>
            <p:spPr>
              <a:xfrm>
                <a:off x="1779080" y="1854507"/>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946516" y="1614583"/>
                <a:ext cx="1429476" cy="661720"/>
              </a:xfrm>
              <a:prstGeom prst="rect">
                <a:avLst/>
              </a:prstGeom>
              <a:noFill/>
            </p:spPr>
            <p:txBody>
              <a:bodyPr wrap="square" rtlCol="0">
                <a:spAutoFit/>
              </a:bodyPr>
              <a:lstStyle/>
              <a:p>
                <a:r>
                  <a:rPr kumimoji="1" lang="en-US" altLang="ko-KR" sz="1300" b="1" dirty="0" smtClean="0"/>
                  <a:t>Pre-con</a:t>
                </a:r>
                <a:r>
                  <a:rPr kumimoji="1" lang="en-US" altLang="ko-KR" sz="1300" b="1" smtClean="0"/>
                  <a:t>.  </a:t>
                </a:r>
                <a:r>
                  <a:rPr kumimoji="1" lang="en-US" altLang="ko-KR" sz="1200" dirty="0" smtClean="0"/>
                  <a:t>Student accesses into a bulletin board page   </a:t>
                </a:r>
                <a:endParaRPr kumimoji="1" lang="ko-KR" altLang="en-US" sz="1200" dirty="0"/>
              </a:p>
            </p:txBody>
          </p:sp>
          <p:cxnSp>
            <p:nvCxnSpPr>
              <p:cNvPr id="71" name="직선 연결선[R] 70"/>
              <p:cNvCxnSpPr/>
              <p:nvPr/>
            </p:nvCxnSpPr>
            <p:spPr>
              <a:xfrm>
                <a:off x="1788738" y="2029975"/>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R] 71"/>
              <p:cNvCxnSpPr/>
              <p:nvPr/>
            </p:nvCxnSpPr>
            <p:spPr>
              <a:xfrm>
                <a:off x="1822384" y="2220595"/>
                <a:ext cx="142947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3" name="그림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6734" y="3424609"/>
              <a:ext cx="325120" cy="325120"/>
            </a:xfrm>
            <a:prstGeom prst="rect">
              <a:avLst/>
            </a:prstGeom>
          </p:spPr>
        </p:pic>
      </p:grpSp>
      <p:pic>
        <p:nvPicPr>
          <p:cNvPr id="74" name="그림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31472" y="1854771"/>
            <a:ext cx="325120" cy="325120"/>
          </a:xfrm>
          <a:prstGeom prst="rect">
            <a:avLst/>
          </a:prstGeom>
        </p:spPr>
      </p:pic>
      <p:pic>
        <p:nvPicPr>
          <p:cNvPr id="75" name="그림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63319" y="3717635"/>
            <a:ext cx="325120" cy="325120"/>
          </a:xfrm>
          <a:prstGeom prst="rect">
            <a:avLst/>
          </a:prstGeom>
        </p:spPr>
      </p:pic>
      <p:sp>
        <p:nvSpPr>
          <p:cNvPr id="3" name="직사각형 2"/>
          <p:cNvSpPr/>
          <p:nvPr/>
        </p:nvSpPr>
        <p:spPr>
          <a:xfrm>
            <a:off x="187769" y="1345116"/>
            <a:ext cx="8265226" cy="327759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23" name="그룹 22"/>
          <p:cNvGrpSpPr/>
          <p:nvPr/>
        </p:nvGrpSpPr>
        <p:grpSpPr>
          <a:xfrm>
            <a:off x="909983" y="2130889"/>
            <a:ext cx="7043432" cy="1235014"/>
            <a:chOff x="1183115" y="2130889"/>
            <a:chExt cx="7043432" cy="1235014"/>
          </a:xfrm>
        </p:grpSpPr>
        <p:pic>
          <p:nvPicPr>
            <p:cNvPr id="10" name="그림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83115" y="2130889"/>
              <a:ext cx="1235014" cy="1235014"/>
            </a:xfrm>
            <a:prstGeom prst="rect">
              <a:avLst/>
            </a:prstGeom>
          </p:spPr>
        </p:pic>
        <p:sp>
          <p:nvSpPr>
            <p:cNvPr id="20" name="TextBox 19"/>
            <p:cNvSpPr txBox="1"/>
            <p:nvPr/>
          </p:nvSpPr>
          <p:spPr>
            <a:xfrm>
              <a:off x="2137562" y="2722301"/>
              <a:ext cx="5993985" cy="523220"/>
            </a:xfrm>
            <a:prstGeom prst="rect">
              <a:avLst/>
            </a:prstGeom>
            <a:noFill/>
          </p:spPr>
          <p:txBody>
            <a:bodyPr wrap="square" rtlCol="0">
              <a:spAutoFit/>
            </a:bodyPr>
            <a:lstStyle/>
            <a:p>
              <a:r>
                <a:rPr kumimoji="1" lang="en-US" altLang="ko-KR" sz="2800" dirty="0" smtClean="0"/>
                <a:t>Student or Master logins the application</a:t>
              </a:r>
              <a:endParaRPr kumimoji="1" lang="ko-KR" altLang="en-US" sz="2800" dirty="0"/>
            </a:p>
          </p:txBody>
        </p:sp>
        <p:cxnSp>
          <p:nvCxnSpPr>
            <p:cNvPr id="22" name="직선 연결선[R] 21"/>
            <p:cNvCxnSpPr/>
            <p:nvPr/>
          </p:nvCxnSpPr>
          <p:spPr>
            <a:xfrm>
              <a:off x="2090058" y="3209025"/>
              <a:ext cx="61364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74791"/>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24</a:t>
            </a:fld>
            <a:r>
              <a:rPr lang="en-US" altLang="ko-KR" dirty="0" smtClean="0"/>
              <a:t>.</a:t>
            </a:r>
            <a:r>
              <a:rPr lang="ko-KR" altLang="en-US" dirty="0" smtClean="0"/>
              <a:t> </a:t>
            </a:r>
            <a:r>
              <a:rPr lang="en-US" altLang="ko-KR" dirty="0" smtClean="0"/>
              <a:t>Sung </a:t>
            </a:r>
            <a:r>
              <a:rPr lang="en-US" altLang="ko-KR" dirty="0" err="1" smtClean="0"/>
              <a:t>DaHae</a:t>
            </a:r>
            <a:r>
              <a:rPr lang="en-US" altLang="ko-KR" dirty="0" smtClean="0"/>
              <a:t>, Kim </a:t>
            </a:r>
            <a:r>
              <a:rPr lang="en-US" altLang="ko-KR" dirty="0" err="1" smtClean="0"/>
              <a:t>YoungJae</a:t>
            </a:r>
            <a:endParaRPr lang="ko-KR" altLang="en-US" dirty="0"/>
          </a:p>
        </p:txBody>
      </p:sp>
      <p:grpSp>
        <p:nvGrpSpPr>
          <p:cNvPr id="25" name="그룹 24"/>
          <p:cNvGrpSpPr/>
          <p:nvPr/>
        </p:nvGrpSpPr>
        <p:grpSpPr>
          <a:xfrm>
            <a:off x="372461" y="1502519"/>
            <a:ext cx="1887890" cy="1362670"/>
            <a:chOff x="598092" y="1502519"/>
            <a:chExt cx="1887890" cy="1362670"/>
          </a:xfrm>
        </p:grpSpPr>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262" y="1502519"/>
              <a:ext cx="909697" cy="909697"/>
            </a:xfrm>
            <a:prstGeom prst="rect">
              <a:avLst/>
            </a:prstGeom>
          </p:spPr>
        </p:pic>
        <p:sp>
          <p:nvSpPr>
            <p:cNvPr id="15" name="TextBox 14"/>
            <p:cNvSpPr txBox="1"/>
            <p:nvPr/>
          </p:nvSpPr>
          <p:spPr>
            <a:xfrm>
              <a:off x="598092" y="2495857"/>
              <a:ext cx="1887890" cy="369332"/>
            </a:xfrm>
            <a:prstGeom prst="rect">
              <a:avLst/>
            </a:prstGeom>
            <a:noFill/>
          </p:spPr>
          <p:txBody>
            <a:bodyPr wrap="square" rtlCol="0">
              <a:spAutoFit/>
            </a:bodyPr>
            <a:lstStyle/>
            <a:p>
              <a:r>
                <a:rPr kumimoji="1" lang="en-US" altLang="ko-KR" dirty="0" smtClean="0"/>
                <a:t>Reading Contents</a:t>
              </a:r>
              <a:endParaRPr kumimoji="1" lang="ko-KR" altLang="en-US" dirty="0"/>
            </a:p>
          </p:txBody>
        </p:sp>
      </p:grpSp>
      <p:grpSp>
        <p:nvGrpSpPr>
          <p:cNvPr id="29" name="그룹 28"/>
          <p:cNvGrpSpPr/>
          <p:nvPr/>
        </p:nvGrpSpPr>
        <p:grpSpPr>
          <a:xfrm>
            <a:off x="5787613" y="3137594"/>
            <a:ext cx="2001504" cy="1312979"/>
            <a:chOff x="6159414" y="3160263"/>
            <a:chExt cx="2001504" cy="1312979"/>
          </a:xfrm>
        </p:grpSpPr>
        <p:pic>
          <p:nvPicPr>
            <p:cNvPr id="7" name="그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3903" y="3160263"/>
              <a:ext cx="903588" cy="903588"/>
            </a:xfrm>
            <a:prstGeom prst="rect">
              <a:avLst/>
            </a:prstGeom>
          </p:spPr>
        </p:pic>
        <p:sp>
          <p:nvSpPr>
            <p:cNvPr id="16" name="TextBox 15"/>
            <p:cNvSpPr txBox="1"/>
            <p:nvPr/>
          </p:nvSpPr>
          <p:spPr>
            <a:xfrm>
              <a:off x="6159414" y="4103910"/>
              <a:ext cx="2001504" cy="369332"/>
            </a:xfrm>
            <a:prstGeom prst="rect">
              <a:avLst/>
            </a:prstGeom>
            <a:noFill/>
          </p:spPr>
          <p:txBody>
            <a:bodyPr wrap="square" rtlCol="0">
              <a:spAutoFit/>
            </a:bodyPr>
            <a:lstStyle/>
            <a:p>
              <a:r>
                <a:rPr kumimoji="1" lang="en-US" altLang="ko-KR" smtClean="0"/>
                <a:t>Searching </a:t>
              </a:r>
              <a:r>
                <a:rPr kumimoji="1" lang="en-US" altLang="ko-KR" dirty="0" smtClean="0"/>
                <a:t>Contents</a:t>
              </a:r>
              <a:endParaRPr kumimoji="1" lang="ko-KR" altLang="en-US" dirty="0"/>
            </a:p>
          </p:txBody>
        </p:sp>
      </p:grpSp>
      <p:grpSp>
        <p:nvGrpSpPr>
          <p:cNvPr id="26" name="그룹 25"/>
          <p:cNvGrpSpPr/>
          <p:nvPr/>
        </p:nvGrpSpPr>
        <p:grpSpPr>
          <a:xfrm>
            <a:off x="368422" y="3124638"/>
            <a:ext cx="1887890" cy="1340905"/>
            <a:chOff x="594053" y="3124638"/>
            <a:chExt cx="1887890" cy="1340905"/>
          </a:xfrm>
        </p:grpSpPr>
        <p:pic>
          <p:nvPicPr>
            <p:cNvPr id="6" name="그림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964" y="3124638"/>
              <a:ext cx="877122" cy="877122"/>
            </a:xfrm>
            <a:prstGeom prst="rect">
              <a:avLst/>
            </a:prstGeom>
          </p:spPr>
        </p:pic>
        <p:sp>
          <p:nvSpPr>
            <p:cNvPr id="17" name="TextBox 16"/>
            <p:cNvSpPr txBox="1"/>
            <p:nvPr/>
          </p:nvSpPr>
          <p:spPr>
            <a:xfrm>
              <a:off x="594053" y="4096211"/>
              <a:ext cx="1887890" cy="369332"/>
            </a:xfrm>
            <a:prstGeom prst="rect">
              <a:avLst/>
            </a:prstGeom>
            <a:noFill/>
          </p:spPr>
          <p:txBody>
            <a:bodyPr wrap="square" rtlCol="0">
              <a:spAutoFit/>
            </a:bodyPr>
            <a:lstStyle/>
            <a:p>
              <a:r>
                <a:rPr kumimoji="1" lang="en-US" altLang="ko-KR" dirty="0" smtClean="0"/>
                <a:t>Writing Contents</a:t>
              </a:r>
              <a:endParaRPr kumimoji="1" lang="ko-KR" altLang="en-US" dirty="0"/>
            </a:p>
          </p:txBody>
        </p:sp>
      </p:grpSp>
      <p:grpSp>
        <p:nvGrpSpPr>
          <p:cNvPr id="28" name="그룹 27"/>
          <p:cNvGrpSpPr/>
          <p:nvPr/>
        </p:nvGrpSpPr>
        <p:grpSpPr>
          <a:xfrm>
            <a:off x="5765295" y="1525575"/>
            <a:ext cx="1910208" cy="1393997"/>
            <a:chOff x="6193903" y="1464546"/>
            <a:chExt cx="1910208" cy="1393997"/>
          </a:xfrm>
        </p:grpSpPr>
        <p:grpSp>
          <p:nvGrpSpPr>
            <p:cNvPr id="14" name="그룹 13"/>
            <p:cNvGrpSpPr/>
            <p:nvPr/>
          </p:nvGrpSpPr>
          <p:grpSpPr>
            <a:xfrm>
              <a:off x="6193903" y="1464546"/>
              <a:ext cx="1086070" cy="903588"/>
              <a:chOff x="6633286" y="1428921"/>
              <a:chExt cx="1086070" cy="903588"/>
            </a:xfrm>
          </p:grpSpPr>
          <p:pic>
            <p:nvPicPr>
              <p:cNvPr id="9" name="그림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3286" y="1428921"/>
                <a:ext cx="903588" cy="903588"/>
              </a:xfrm>
              <a:prstGeom prst="rect">
                <a:avLst/>
              </a:prstGeom>
            </p:spPr>
          </p:pic>
          <p:grpSp>
            <p:nvGrpSpPr>
              <p:cNvPr id="13" name="그룹 12"/>
              <p:cNvGrpSpPr/>
              <p:nvPr/>
            </p:nvGrpSpPr>
            <p:grpSpPr>
              <a:xfrm>
                <a:off x="7062750" y="1578958"/>
                <a:ext cx="656606" cy="656606"/>
                <a:chOff x="7062750" y="1602708"/>
                <a:chExt cx="656606" cy="656606"/>
              </a:xfrm>
            </p:grpSpPr>
            <p:pic>
              <p:nvPicPr>
                <p:cNvPr id="12" name="그림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2750" y="1602708"/>
                  <a:ext cx="656606" cy="656606"/>
                </a:xfrm>
                <a:prstGeom prst="rect">
                  <a:avLst/>
                </a:prstGeom>
              </p:spPr>
            </p:pic>
            <p:pic>
              <p:nvPicPr>
                <p:cNvPr id="11" name="그림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0474" y="1768228"/>
                  <a:ext cx="406400" cy="406400"/>
                </a:xfrm>
                <a:prstGeom prst="rect">
                  <a:avLst/>
                </a:prstGeom>
              </p:spPr>
            </p:pic>
          </p:grpSp>
        </p:grpSp>
        <p:sp>
          <p:nvSpPr>
            <p:cNvPr id="18" name="TextBox 17"/>
            <p:cNvSpPr txBox="1"/>
            <p:nvPr/>
          </p:nvSpPr>
          <p:spPr>
            <a:xfrm>
              <a:off x="6216221" y="2489211"/>
              <a:ext cx="1887890" cy="369332"/>
            </a:xfrm>
            <a:prstGeom prst="rect">
              <a:avLst/>
            </a:prstGeom>
            <a:noFill/>
          </p:spPr>
          <p:txBody>
            <a:bodyPr wrap="square" rtlCol="0">
              <a:spAutoFit/>
            </a:bodyPr>
            <a:lstStyle/>
            <a:p>
              <a:r>
                <a:rPr kumimoji="1" lang="en-US" altLang="ko-KR" dirty="0" smtClean="0"/>
                <a:t>Deleting Contents</a:t>
              </a:r>
              <a:endParaRPr kumimoji="1" lang="ko-KR" altLang="en-US" dirty="0"/>
            </a:p>
          </p:txBody>
        </p:sp>
      </p:grpSp>
      <p:grpSp>
        <p:nvGrpSpPr>
          <p:cNvPr id="27" name="그룹 26"/>
          <p:cNvGrpSpPr/>
          <p:nvPr/>
        </p:nvGrpSpPr>
        <p:grpSpPr>
          <a:xfrm>
            <a:off x="2989811" y="1983303"/>
            <a:ext cx="1887890" cy="2061024"/>
            <a:chOff x="3606797" y="1928215"/>
            <a:chExt cx="1887890" cy="2061024"/>
          </a:xfrm>
        </p:grpSpPr>
        <p:pic>
          <p:nvPicPr>
            <p:cNvPr id="8" name="그림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5683" y="1928215"/>
              <a:ext cx="1005117" cy="1005117"/>
            </a:xfrm>
            <a:prstGeom prst="rect">
              <a:avLst/>
            </a:prstGeom>
          </p:spPr>
        </p:pic>
        <p:sp>
          <p:nvSpPr>
            <p:cNvPr id="19" name="TextBox 18"/>
            <p:cNvSpPr txBox="1"/>
            <p:nvPr/>
          </p:nvSpPr>
          <p:spPr>
            <a:xfrm>
              <a:off x="3606797" y="3065909"/>
              <a:ext cx="1887890" cy="923330"/>
            </a:xfrm>
            <a:prstGeom prst="rect">
              <a:avLst/>
            </a:prstGeom>
            <a:noFill/>
          </p:spPr>
          <p:txBody>
            <a:bodyPr wrap="square" rtlCol="0">
              <a:spAutoFit/>
            </a:bodyPr>
            <a:lstStyle/>
            <a:p>
              <a:r>
                <a:rPr kumimoji="1" lang="en-US" altLang="ko-KR" dirty="0" smtClean="0"/>
                <a:t>Reading</a:t>
              </a:r>
              <a:br>
                <a:rPr kumimoji="1" lang="en-US" altLang="ko-KR" dirty="0" smtClean="0"/>
              </a:br>
              <a:r>
                <a:rPr kumimoji="1" lang="en-US" altLang="ko-KR" dirty="0" smtClean="0"/>
                <a:t>Writing</a:t>
              </a:r>
              <a:br>
                <a:rPr kumimoji="1" lang="en-US" altLang="ko-KR" dirty="0" smtClean="0"/>
              </a:br>
              <a:r>
                <a:rPr kumimoji="1" lang="en-US" altLang="ko-KR" dirty="0" smtClean="0"/>
                <a:t>Deleting Reply</a:t>
              </a:r>
              <a:endParaRPr kumimoji="1" lang="ko-KR" altLang="en-US" dirty="0"/>
            </a:p>
          </p:txBody>
        </p:sp>
      </p:grpSp>
      <p:pic>
        <p:nvPicPr>
          <p:cNvPr id="3" name="그림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25690" y="5384512"/>
            <a:ext cx="325120" cy="325120"/>
          </a:xfrm>
          <a:prstGeom prst="rect">
            <a:avLst/>
          </a:prstGeom>
        </p:spPr>
      </p:pic>
      <p:pic>
        <p:nvPicPr>
          <p:cNvPr id="50" name="그림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7396" y="5384512"/>
            <a:ext cx="325120" cy="325120"/>
          </a:xfrm>
          <a:prstGeom prst="rect">
            <a:avLst/>
          </a:prstGeom>
        </p:spPr>
      </p:pic>
      <p:pic>
        <p:nvPicPr>
          <p:cNvPr id="51" name="그림 5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2656" y="5384512"/>
            <a:ext cx="325120" cy="325120"/>
          </a:xfrm>
          <a:prstGeom prst="rect">
            <a:avLst/>
          </a:prstGeom>
        </p:spPr>
      </p:pic>
    </p:spTree>
    <p:extLst>
      <p:ext uri="{BB962C8B-B14F-4D97-AF65-F5344CB8AC3E}">
        <p14:creationId xmlns:p14="http://schemas.microsoft.com/office/powerpoint/2010/main" val="2971262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37975E-6 -4.93827E-6 L 0.00184 -0.77067 " pathEditMode="relative" rAng="0" ptsTypes="AA">
                                      <p:cBhvr>
                                        <p:cTn id="6" dur="1000" fill="hold"/>
                                        <p:tgtEl>
                                          <p:spTgt spid="51"/>
                                        </p:tgtEl>
                                        <p:attrNameLst>
                                          <p:attrName>ppt_x</p:attrName>
                                          <p:attrName>ppt_y</p:attrName>
                                        </p:attrNameLst>
                                      </p:cBhvr>
                                      <p:rCtr x="92" y="-38549"/>
                                    </p:animMotion>
                                  </p:childTnLst>
                                </p:cTn>
                              </p:par>
                              <p:par>
                                <p:cTn id="7" presetID="0" presetClass="path" presetSubtype="0" accel="50000" decel="50000" fill="hold" nodeType="withEffect">
                                  <p:stCondLst>
                                    <p:cond delay="0"/>
                                  </p:stCondLst>
                                  <p:childTnLst>
                                    <p:animMotion origin="layout" path="M -3.19677E-6 0.03117 L 0.00496 -0.44291 " pathEditMode="relative" rAng="0" ptsTypes="AA">
                                      <p:cBhvr>
                                        <p:cTn id="8" dur="1000" fill="hold"/>
                                        <p:tgtEl>
                                          <p:spTgt spid="50"/>
                                        </p:tgtEl>
                                        <p:attrNameLst>
                                          <p:attrName>ppt_x</p:attrName>
                                          <p:attrName>ppt_y</p:attrName>
                                        </p:attrNameLst>
                                      </p:cBhvr>
                                      <p:rCtr x="239" y="-23704"/>
                                    </p:animMotion>
                                  </p:childTnLst>
                                </p:cTn>
                              </p:par>
                              <p:par>
                                <p:cTn id="9" presetID="0" presetClass="path" presetSubtype="0" accel="50000" decel="50000" fill="hold" nodeType="withEffect">
                                  <p:stCondLst>
                                    <p:cond delay="0"/>
                                  </p:stCondLst>
                                  <p:childTnLst>
                                    <p:animMotion origin="layout" path="M -6.77935E-7 0.0395 L -6.77935E-7 -0.43766 " pathEditMode="relative" rAng="0" ptsTypes="AA">
                                      <p:cBhvr>
                                        <p:cTn id="10" dur="1000" fill="hold"/>
                                        <p:tgtEl>
                                          <p:spTgt spid="3"/>
                                        </p:tgtEl>
                                        <p:attrNameLst>
                                          <p:attrName>ppt_x</p:attrName>
                                          <p:attrName>ppt_y</p:attrName>
                                        </p:attrNameLst>
                                      </p:cBhvr>
                                      <p:rCtr x="0" y="-238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25</a:t>
            </a:fld>
            <a:r>
              <a:rPr lang="en-US" altLang="ko-KR" dirty="0" smtClean="0"/>
              <a:t>.</a:t>
            </a:r>
            <a:r>
              <a:rPr lang="ko-KR" altLang="en-US" dirty="0" smtClean="0"/>
              <a:t> </a:t>
            </a:r>
            <a:r>
              <a:rPr lang="en-US" altLang="ko-KR" dirty="0" smtClean="0"/>
              <a:t>Sung </a:t>
            </a:r>
            <a:r>
              <a:rPr lang="en-US" altLang="ko-KR" dirty="0" err="1" smtClean="0"/>
              <a:t>DaHae</a:t>
            </a:r>
            <a:r>
              <a:rPr lang="en-US" altLang="ko-KR" dirty="0" smtClean="0"/>
              <a:t>, Kim </a:t>
            </a:r>
            <a:r>
              <a:rPr lang="en-US" altLang="ko-KR" dirty="0" err="1" smtClean="0"/>
              <a:t>YoungJae</a:t>
            </a:r>
            <a:endParaRPr lang="ko-KR" altLang="en-US" dirty="0"/>
          </a:p>
        </p:txBody>
      </p:sp>
      <p:grpSp>
        <p:nvGrpSpPr>
          <p:cNvPr id="25" name="그룹 24"/>
          <p:cNvGrpSpPr/>
          <p:nvPr/>
        </p:nvGrpSpPr>
        <p:grpSpPr>
          <a:xfrm>
            <a:off x="372461" y="1502519"/>
            <a:ext cx="1887890" cy="1362670"/>
            <a:chOff x="598092" y="1502519"/>
            <a:chExt cx="1887890" cy="1362670"/>
          </a:xfrm>
        </p:grpSpPr>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262" y="1502519"/>
              <a:ext cx="909697" cy="909697"/>
            </a:xfrm>
            <a:prstGeom prst="rect">
              <a:avLst/>
            </a:prstGeom>
          </p:spPr>
        </p:pic>
        <p:sp>
          <p:nvSpPr>
            <p:cNvPr id="15" name="TextBox 14"/>
            <p:cNvSpPr txBox="1"/>
            <p:nvPr/>
          </p:nvSpPr>
          <p:spPr>
            <a:xfrm>
              <a:off x="598092" y="2495857"/>
              <a:ext cx="1887890" cy="369332"/>
            </a:xfrm>
            <a:prstGeom prst="rect">
              <a:avLst/>
            </a:prstGeom>
            <a:noFill/>
          </p:spPr>
          <p:txBody>
            <a:bodyPr wrap="square" rtlCol="0">
              <a:spAutoFit/>
            </a:bodyPr>
            <a:lstStyle/>
            <a:p>
              <a:r>
                <a:rPr kumimoji="1" lang="en-US" altLang="ko-KR" dirty="0" smtClean="0"/>
                <a:t>Reading Contents</a:t>
              </a:r>
              <a:endParaRPr kumimoji="1" lang="ko-KR" altLang="en-US" dirty="0"/>
            </a:p>
          </p:txBody>
        </p:sp>
      </p:grpSp>
      <p:grpSp>
        <p:nvGrpSpPr>
          <p:cNvPr id="29" name="그룹 28"/>
          <p:cNvGrpSpPr/>
          <p:nvPr/>
        </p:nvGrpSpPr>
        <p:grpSpPr>
          <a:xfrm>
            <a:off x="3935062" y="3137594"/>
            <a:ext cx="2001504" cy="1312979"/>
            <a:chOff x="6159414" y="3160263"/>
            <a:chExt cx="2001504" cy="1312979"/>
          </a:xfrm>
        </p:grpSpPr>
        <p:pic>
          <p:nvPicPr>
            <p:cNvPr id="7" name="그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3903" y="3160263"/>
              <a:ext cx="903588" cy="903588"/>
            </a:xfrm>
            <a:prstGeom prst="rect">
              <a:avLst/>
            </a:prstGeom>
          </p:spPr>
        </p:pic>
        <p:sp>
          <p:nvSpPr>
            <p:cNvPr id="16" name="TextBox 15"/>
            <p:cNvSpPr txBox="1"/>
            <p:nvPr/>
          </p:nvSpPr>
          <p:spPr>
            <a:xfrm>
              <a:off x="6159414" y="4103910"/>
              <a:ext cx="2001504" cy="369332"/>
            </a:xfrm>
            <a:prstGeom prst="rect">
              <a:avLst/>
            </a:prstGeom>
            <a:noFill/>
          </p:spPr>
          <p:txBody>
            <a:bodyPr wrap="square" rtlCol="0">
              <a:spAutoFit/>
            </a:bodyPr>
            <a:lstStyle/>
            <a:p>
              <a:r>
                <a:rPr kumimoji="1" lang="en-US" altLang="ko-KR" smtClean="0"/>
                <a:t>Searching </a:t>
              </a:r>
              <a:r>
                <a:rPr kumimoji="1" lang="en-US" altLang="ko-KR" dirty="0" smtClean="0"/>
                <a:t>Contents</a:t>
              </a:r>
              <a:endParaRPr kumimoji="1" lang="ko-KR" altLang="en-US" dirty="0"/>
            </a:p>
          </p:txBody>
        </p:sp>
      </p:grpSp>
      <p:grpSp>
        <p:nvGrpSpPr>
          <p:cNvPr id="26" name="그룹 25"/>
          <p:cNvGrpSpPr/>
          <p:nvPr/>
        </p:nvGrpSpPr>
        <p:grpSpPr>
          <a:xfrm>
            <a:off x="368422" y="3124638"/>
            <a:ext cx="1887890" cy="1340905"/>
            <a:chOff x="594053" y="3124638"/>
            <a:chExt cx="1887890" cy="1340905"/>
          </a:xfrm>
        </p:grpSpPr>
        <p:pic>
          <p:nvPicPr>
            <p:cNvPr id="6" name="그림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964" y="3124638"/>
              <a:ext cx="877122" cy="877122"/>
            </a:xfrm>
            <a:prstGeom prst="rect">
              <a:avLst/>
            </a:prstGeom>
          </p:spPr>
        </p:pic>
        <p:sp>
          <p:nvSpPr>
            <p:cNvPr id="17" name="TextBox 16"/>
            <p:cNvSpPr txBox="1"/>
            <p:nvPr/>
          </p:nvSpPr>
          <p:spPr>
            <a:xfrm>
              <a:off x="594053" y="4096211"/>
              <a:ext cx="1887890" cy="369332"/>
            </a:xfrm>
            <a:prstGeom prst="rect">
              <a:avLst/>
            </a:prstGeom>
            <a:noFill/>
          </p:spPr>
          <p:txBody>
            <a:bodyPr wrap="square" rtlCol="0">
              <a:spAutoFit/>
            </a:bodyPr>
            <a:lstStyle/>
            <a:p>
              <a:r>
                <a:rPr kumimoji="1" lang="en-US" altLang="ko-KR" dirty="0" smtClean="0"/>
                <a:t>Writing Contents</a:t>
              </a:r>
              <a:endParaRPr kumimoji="1" lang="ko-KR" altLang="en-US" dirty="0"/>
            </a:p>
          </p:txBody>
        </p:sp>
      </p:grpSp>
      <p:grpSp>
        <p:nvGrpSpPr>
          <p:cNvPr id="28" name="그룹 27"/>
          <p:cNvGrpSpPr/>
          <p:nvPr/>
        </p:nvGrpSpPr>
        <p:grpSpPr>
          <a:xfrm>
            <a:off x="3912744" y="1525575"/>
            <a:ext cx="1910208" cy="1393997"/>
            <a:chOff x="6193903" y="1464546"/>
            <a:chExt cx="1910208" cy="1393997"/>
          </a:xfrm>
        </p:grpSpPr>
        <p:grpSp>
          <p:nvGrpSpPr>
            <p:cNvPr id="14" name="그룹 13"/>
            <p:cNvGrpSpPr/>
            <p:nvPr/>
          </p:nvGrpSpPr>
          <p:grpSpPr>
            <a:xfrm>
              <a:off x="6193903" y="1464546"/>
              <a:ext cx="1086070" cy="903588"/>
              <a:chOff x="6633286" y="1428921"/>
              <a:chExt cx="1086070" cy="903588"/>
            </a:xfrm>
          </p:grpSpPr>
          <p:pic>
            <p:nvPicPr>
              <p:cNvPr id="9" name="그림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3286" y="1428921"/>
                <a:ext cx="903588" cy="903588"/>
              </a:xfrm>
              <a:prstGeom prst="rect">
                <a:avLst/>
              </a:prstGeom>
            </p:spPr>
          </p:pic>
          <p:grpSp>
            <p:nvGrpSpPr>
              <p:cNvPr id="13" name="그룹 12"/>
              <p:cNvGrpSpPr/>
              <p:nvPr/>
            </p:nvGrpSpPr>
            <p:grpSpPr>
              <a:xfrm>
                <a:off x="7062750" y="1578958"/>
                <a:ext cx="656606" cy="656606"/>
                <a:chOff x="7062750" y="1602708"/>
                <a:chExt cx="656606" cy="656606"/>
              </a:xfrm>
            </p:grpSpPr>
            <p:pic>
              <p:nvPicPr>
                <p:cNvPr id="12" name="그림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2750" y="1602708"/>
                  <a:ext cx="656606" cy="656606"/>
                </a:xfrm>
                <a:prstGeom prst="rect">
                  <a:avLst/>
                </a:prstGeom>
              </p:spPr>
            </p:pic>
            <p:pic>
              <p:nvPicPr>
                <p:cNvPr id="11" name="그림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0474" y="1768228"/>
                  <a:ext cx="406400" cy="406400"/>
                </a:xfrm>
                <a:prstGeom prst="rect">
                  <a:avLst/>
                </a:prstGeom>
              </p:spPr>
            </p:pic>
          </p:grpSp>
        </p:grpSp>
        <p:sp>
          <p:nvSpPr>
            <p:cNvPr id="18" name="TextBox 17"/>
            <p:cNvSpPr txBox="1"/>
            <p:nvPr/>
          </p:nvSpPr>
          <p:spPr>
            <a:xfrm>
              <a:off x="6216221" y="2489211"/>
              <a:ext cx="1887890" cy="369332"/>
            </a:xfrm>
            <a:prstGeom prst="rect">
              <a:avLst/>
            </a:prstGeom>
            <a:noFill/>
          </p:spPr>
          <p:txBody>
            <a:bodyPr wrap="square" rtlCol="0">
              <a:spAutoFit/>
            </a:bodyPr>
            <a:lstStyle/>
            <a:p>
              <a:r>
                <a:rPr kumimoji="1" lang="en-US" altLang="ko-KR" dirty="0" smtClean="0"/>
                <a:t>Deleting Contents</a:t>
              </a:r>
              <a:endParaRPr kumimoji="1" lang="ko-KR" altLang="en-US" dirty="0"/>
            </a:p>
          </p:txBody>
        </p:sp>
      </p:grpSp>
      <p:grpSp>
        <p:nvGrpSpPr>
          <p:cNvPr id="27" name="그룹 26"/>
          <p:cNvGrpSpPr/>
          <p:nvPr/>
        </p:nvGrpSpPr>
        <p:grpSpPr>
          <a:xfrm>
            <a:off x="2301042" y="1840801"/>
            <a:ext cx="1887890" cy="2338023"/>
            <a:chOff x="3606797" y="1928215"/>
            <a:chExt cx="1887890" cy="2338023"/>
          </a:xfrm>
        </p:grpSpPr>
        <p:pic>
          <p:nvPicPr>
            <p:cNvPr id="8" name="그림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5683" y="1928215"/>
              <a:ext cx="1005117" cy="1005117"/>
            </a:xfrm>
            <a:prstGeom prst="rect">
              <a:avLst/>
            </a:prstGeom>
          </p:spPr>
        </p:pic>
        <p:sp>
          <p:nvSpPr>
            <p:cNvPr id="19" name="TextBox 18"/>
            <p:cNvSpPr txBox="1"/>
            <p:nvPr/>
          </p:nvSpPr>
          <p:spPr>
            <a:xfrm>
              <a:off x="3606797" y="3065909"/>
              <a:ext cx="1887890" cy="1200329"/>
            </a:xfrm>
            <a:prstGeom prst="rect">
              <a:avLst/>
            </a:prstGeom>
            <a:noFill/>
          </p:spPr>
          <p:txBody>
            <a:bodyPr wrap="square" rtlCol="0">
              <a:spAutoFit/>
            </a:bodyPr>
            <a:lstStyle/>
            <a:p>
              <a:r>
                <a:rPr kumimoji="1" lang="en-US" altLang="ko-KR" dirty="0" smtClean="0"/>
                <a:t>Reading</a:t>
              </a:r>
              <a:br>
                <a:rPr kumimoji="1" lang="en-US" altLang="ko-KR" dirty="0" smtClean="0"/>
              </a:br>
              <a:r>
                <a:rPr kumimoji="1" lang="en-US" altLang="ko-KR" dirty="0" smtClean="0"/>
                <a:t>Writing</a:t>
              </a:r>
              <a:br>
                <a:rPr kumimoji="1" lang="en-US" altLang="ko-KR" dirty="0" smtClean="0"/>
              </a:br>
              <a:r>
                <a:rPr kumimoji="1" lang="en-US" altLang="ko-KR" dirty="0" smtClean="0"/>
                <a:t>Editing</a:t>
              </a:r>
              <a:br>
                <a:rPr kumimoji="1" lang="en-US" altLang="ko-KR" dirty="0" smtClean="0"/>
              </a:br>
              <a:r>
                <a:rPr kumimoji="1" lang="en-US" altLang="ko-KR" dirty="0" smtClean="0"/>
                <a:t>Deleting Reply</a:t>
              </a:r>
              <a:endParaRPr kumimoji="1" lang="ko-KR" altLang="en-US" dirty="0"/>
            </a:p>
          </p:txBody>
        </p:sp>
      </p:grpSp>
      <p:grpSp>
        <p:nvGrpSpPr>
          <p:cNvPr id="43" name="그룹 42"/>
          <p:cNvGrpSpPr/>
          <p:nvPr/>
        </p:nvGrpSpPr>
        <p:grpSpPr>
          <a:xfrm>
            <a:off x="6342969" y="1522848"/>
            <a:ext cx="1649519" cy="691809"/>
            <a:chOff x="1726473" y="1584494"/>
            <a:chExt cx="1649519" cy="691809"/>
          </a:xfrm>
        </p:grpSpPr>
        <p:pic>
          <p:nvPicPr>
            <p:cNvPr id="44" name="그림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6473" y="1584494"/>
              <a:ext cx="315557" cy="315557"/>
            </a:xfrm>
            <a:prstGeom prst="rect">
              <a:avLst/>
            </a:prstGeom>
          </p:spPr>
        </p:pic>
        <p:cxnSp>
          <p:nvCxnSpPr>
            <p:cNvPr id="45" name="직선 연결선[R] 44"/>
            <p:cNvCxnSpPr/>
            <p:nvPr/>
          </p:nvCxnSpPr>
          <p:spPr>
            <a:xfrm>
              <a:off x="1779080" y="1854507"/>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46516" y="1614583"/>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accesses into a bulletin board page   </a:t>
              </a:r>
              <a:endParaRPr kumimoji="1" lang="ko-KR" altLang="en-US" sz="1200" dirty="0"/>
            </a:p>
          </p:txBody>
        </p:sp>
        <p:cxnSp>
          <p:nvCxnSpPr>
            <p:cNvPr id="47" name="직선 연결선[R] 46"/>
            <p:cNvCxnSpPr/>
            <p:nvPr/>
          </p:nvCxnSpPr>
          <p:spPr>
            <a:xfrm>
              <a:off x="1788738" y="2029975"/>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R] 47"/>
            <p:cNvCxnSpPr/>
            <p:nvPr/>
          </p:nvCxnSpPr>
          <p:spPr>
            <a:xfrm>
              <a:off x="1822384" y="2220595"/>
              <a:ext cx="142947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1" name="그림 6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1681" y="1497156"/>
            <a:ext cx="315557" cy="315557"/>
          </a:xfrm>
          <a:prstGeom prst="rect">
            <a:avLst/>
          </a:prstGeom>
        </p:spPr>
      </p:pic>
      <p:pic>
        <p:nvPicPr>
          <p:cNvPr id="62" name="그림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59056" y="3232776"/>
            <a:ext cx="315557" cy="315557"/>
          </a:xfrm>
          <a:prstGeom prst="rect">
            <a:avLst/>
          </a:prstGeom>
        </p:spPr>
      </p:pic>
      <p:pic>
        <p:nvPicPr>
          <p:cNvPr id="63" name="그림 6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41035" y="3232775"/>
            <a:ext cx="315557" cy="315557"/>
          </a:xfrm>
          <a:prstGeom prst="rect">
            <a:avLst/>
          </a:prstGeom>
        </p:spPr>
      </p:pic>
      <p:sp>
        <p:nvSpPr>
          <p:cNvPr id="79" name="모서리가 둥근 직사각형 78"/>
          <p:cNvSpPr/>
          <p:nvPr/>
        </p:nvSpPr>
        <p:spPr>
          <a:xfrm>
            <a:off x="1381579" y="1847789"/>
            <a:ext cx="429464" cy="164998"/>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smtClean="0">
                <a:solidFill>
                  <a:sysClr val="windowText" lastClr="000000"/>
                </a:solidFill>
              </a:rPr>
              <a:t>Title</a:t>
            </a:r>
            <a:endParaRPr kumimoji="1" lang="ko-KR" altLang="en-US" sz="1000" dirty="0">
              <a:solidFill>
                <a:sysClr val="windowText" lastClr="000000"/>
              </a:solidFill>
            </a:endParaRPr>
          </a:p>
        </p:txBody>
      </p:sp>
      <p:sp>
        <p:nvSpPr>
          <p:cNvPr id="80" name="모서리가 둥근 직사각형 79"/>
          <p:cNvSpPr/>
          <p:nvPr/>
        </p:nvSpPr>
        <p:spPr>
          <a:xfrm>
            <a:off x="1459057" y="3585219"/>
            <a:ext cx="555828" cy="151311"/>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smtClean="0">
                <a:solidFill>
                  <a:sysClr val="windowText" lastClr="000000"/>
                </a:solidFill>
              </a:rPr>
              <a:t>Write</a:t>
            </a:r>
            <a:endParaRPr kumimoji="1" lang="ko-KR" altLang="en-US" sz="1000" dirty="0">
              <a:solidFill>
                <a:sysClr val="windowText" lastClr="000000"/>
              </a:solidFill>
            </a:endParaRPr>
          </a:p>
        </p:txBody>
      </p:sp>
      <p:sp>
        <p:nvSpPr>
          <p:cNvPr id="81" name="모서리가 둥근 직사각형 80"/>
          <p:cNvSpPr/>
          <p:nvPr/>
        </p:nvSpPr>
        <p:spPr>
          <a:xfrm>
            <a:off x="4841035" y="3604406"/>
            <a:ext cx="490986" cy="126323"/>
          </a:xfrm>
          <a:prstGeom prst="roundRect">
            <a:avLst/>
          </a:prstGeom>
          <a:solidFill>
            <a:schemeClr val="accent5">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smtClean="0">
                <a:solidFill>
                  <a:sysClr val="windowText" lastClr="000000"/>
                </a:solidFill>
              </a:rPr>
              <a:t>input</a:t>
            </a:r>
            <a:endParaRPr kumimoji="1" lang="ko-KR" altLang="en-US" sz="1000" dirty="0">
              <a:solidFill>
                <a:sysClr val="windowText" lastClr="000000"/>
              </a:solidFill>
            </a:endParaRPr>
          </a:p>
        </p:txBody>
      </p:sp>
    </p:spTree>
    <p:extLst>
      <p:ext uri="{BB962C8B-B14F-4D97-AF65-F5344CB8AC3E}">
        <p14:creationId xmlns:p14="http://schemas.microsoft.com/office/powerpoint/2010/main" val="3712620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26</a:t>
            </a:fld>
            <a:r>
              <a:rPr lang="en-US" altLang="ko-KR" dirty="0" smtClean="0"/>
              <a:t>.</a:t>
            </a:r>
            <a:r>
              <a:rPr lang="ko-KR" altLang="en-US" dirty="0" smtClean="0"/>
              <a:t> </a:t>
            </a:r>
            <a:r>
              <a:rPr lang="en-US" altLang="ko-KR" dirty="0" smtClean="0"/>
              <a:t>Sung </a:t>
            </a:r>
            <a:r>
              <a:rPr lang="en-US" altLang="ko-KR" dirty="0" err="1" smtClean="0"/>
              <a:t>DaHae</a:t>
            </a:r>
            <a:r>
              <a:rPr lang="en-US" altLang="ko-KR" dirty="0" smtClean="0"/>
              <a:t>, Kim </a:t>
            </a:r>
            <a:r>
              <a:rPr lang="en-US" altLang="ko-KR" dirty="0" err="1" smtClean="0"/>
              <a:t>YoungJae</a:t>
            </a:r>
            <a:endParaRPr lang="ko-KR" altLang="en-US" dirty="0"/>
          </a:p>
        </p:txBody>
      </p:sp>
      <p:grpSp>
        <p:nvGrpSpPr>
          <p:cNvPr id="25" name="그룹 24"/>
          <p:cNvGrpSpPr/>
          <p:nvPr/>
        </p:nvGrpSpPr>
        <p:grpSpPr>
          <a:xfrm>
            <a:off x="241835" y="1502519"/>
            <a:ext cx="1887890" cy="1362670"/>
            <a:chOff x="598092" y="1502519"/>
            <a:chExt cx="1887890" cy="136267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62" y="1502519"/>
              <a:ext cx="909697" cy="909697"/>
            </a:xfrm>
            <a:prstGeom prst="rect">
              <a:avLst/>
            </a:prstGeom>
          </p:spPr>
        </p:pic>
        <p:sp>
          <p:nvSpPr>
            <p:cNvPr id="15" name="TextBox 14"/>
            <p:cNvSpPr txBox="1"/>
            <p:nvPr/>
          </p:nvSpPr>
          <p:spPr>
            <a:xfrm>
              <a:off x="598092" y="2495857"/>
              <a:ext cx="1887890" cy="369332"/>
            </a:xfrm>
            <a:prstGeom prst="rect">
              <a:avLst/>
            </a:prstGeom>
            <a:noFill/>
          </p:spPr>
          <p:txBody>
            <a:bodyPr wrap="square" rtlCol="0">
              <a:spAutoFit/>
            </a:bodyPr>
            <a:lstStyle/>
            <a:p>
              <a:r>
                <a:rPr kumimoji="1" lang="en-US" altLang="ko-KR" dirty="0" smtClean="0"/>
                <a:t>Reading Contents</a:t>
              </a:r>
              <a:endParaRPr kumimoji="1" lang="ko-KR" altLang="en-US" dirty="0"/>
            </a:p>
          </p:txBody>
        </p:sp>
      </p:grpSp>
      <p:grpSp>
        <p:nvGrpSpPr>
          <p:cNvPr id="29" name="그룹 28"/>
          <p:cNvGrpSpPr/>
          <p:nvPr/>
        </p:nvGrpSpPr>
        <p:grpSpPr>
          <a:xfrm>
            <a:off x="3935062" y="3137594"/>
            <a:ext cx="2001504" cy="1312979"/>
            <a:chOff x="6159414" y="3160263"/>
            <a:chExt cx="2001504" cy="1312979"/>
          </a:xfrm>
        </p:grpSpPr>
        <p:pic>
          <p:nvPicPr>
            <p:cNvPr id="7" name="그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903" y="3160263"/>
              <a:ext cx="903588" cy="903588"/>
            </a:xfrm>
            <a:prstGeom prst="rect">
              <a:avLst/>
            </a:prstGeom>
          </p:spPr>
        </p:pic>
        <p:sp>
          <p:nvSpPr>
            <p:cNvPr id="16" name="TextBox 15"/>
            <p:cNvSpPr txBox="1"/>
            <p:nvPr/>
          </p:nvSpPr>
          <p:spPr>
            <a:xfrm>
              <a:off x="6159414" y="4103910"/>
              <a:ext cx="2001504" cy="369332"/>
            </a:xfrm>
            <a:prstGeom prst="rect">
              <a:avLst/>
            </a:prstGeom>
            <a:noFill/>
          </p:spPr>
          <p:txBody>
            <a:bodyPr wrap="square" rtlCol="0">
              <a:spAutoFit/>
            </a:bodyPr>
            <a:lstStyle/>
            <a:p>
              <a:r>
                <a:rPr kumimoji="1" lang="en-US" altLang="ko-KR" smtClean="0"/>
                <a:t>Searching </a:t>
              </a:r>
              <a:r>
                <a:rPr kumimoji="1" lang="en-US" altLang="ko-KR" dirty="0" smtClean="0"/>
                <a:t>Contents</a:t>
              </a:r>
              <a:endParaRPr kumimoji="1" lang="ko-KR" altLang="en-US" dirty="0"/>
            </a:p>
          </p:txBody>
        </p:sp>
      </p:grpSp>
      <p:grpSp>
        <p:nvGrpSpPr>
          <p:cNvPr id="26" name="그룹 25"/>
          <p:cNvGrpSpPr/>
          <p:nvPr/>
        </p:nvGrpSpPr>
        <p:grpSpPr>
          <a:xfrm>
            <a:off x="237796" y="3124638"/>
            <a:ext cx="1887890" cy="1340905"/>
            <a:chOff x="594053" y="3124638"/>
            <a:chExt cx="1887890" cy="1340905"/>
          </a:xfrm>
        </p:grpSpPr>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964" y="3124638"/>
              <a:ext cx="877122" cy="877122"/>
            </a:xfrm>
            <a:prstGeom prst="rect">
              <a:avLst/>
            </a:prstGeom>
          </p:spPr>
        </p:pic>
        <p:sp>
          <p:nvSpPr>
            <p:cNvPr id="17" name="TextBox 16"/>
            <p:cNvSpPr txBox="1"/>
            <p:nvPr/>
          </p:nvSpPr>
          <p:spPr>
            <a:xfrm>
              <a:off x="594053" y="4096211"/>
              <a:ext cx="1887890" cy="369332"/>
            </a:xfrm>
            <a:prstGeom prst="rect">
              <a:avLst/>
            </a:prstGeom>
            <a:noFill/>
          </p:spPr>
          <p:txBody>
            <a:bodyPr wrap="square" rtlCol="0">
              <a:spAutoFit/>
            </a:bodyPr>
            <a:lstStyle/>
            <a:p>
              <a:r>
                <a:rPr kumimoji="1" lang="en-US" altLang="ko-KR" dirty="0" smtClean="0"/>
                <a:t>Writing Contents</a:t>
              </a:r>
              <a:endParaRPr kumimoji="1" lang="ko-KR" altLang="en-US" dirty="0"/>
            </a:p>
          </p:txBody>
        </p:sp>
      </p:grpSp>
      <p:grpSp>
        <p:nvGrpSpPr>
          <p:cNvPr id="28" name="그룹 27"/>
          <p:cNvGrpSpPr/>
          <p:nvPr/>
        </p:nvGrpSpPr>
        <p:grpSpPr>
          <a:xfrm>
            <a:off x="3912744" y="1525575"/>
            <a:ext cx="1910208" cy="1393997"/>
            <a:chOff x="6193903" y="1464546"/>
            <a:chExt cx="1910208" cy="1393997"/>
          </a:xfrm>
        </p:grpSpPr>
        <p:grpSp>
          <p:nvGrpSpPr>
            <p:cNvPr id="14" name="그룹 13"/>
            <p:cNvGrpSpPr/>
            <p:nvPr/>
          </p:nvGrpSpPr>
          <p:grpSpPr>
            <a:xfrm>
              <a:off x="6193903" y="1464546"/>
              <a:ext cx="1086070" cy="903588"/>
              <a:chOff x="6633286" y="1428921"/>
              <a:chExt cx="1086070" cy="903588"/>
            </a:xfrm>
          </p:grpSpPr>
          <p:pic>
            <p:nvPicPr>
              <p:cNvPr id="9" name="그림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286" y="1428921"/>
                <a:ext cx="903588" cy="903588"/>
              </a:xfrm>
              <a:prstGeom prst="rect">
                <a:avLst/>
              </a:prstGeom>
            </p:spPr>
          </p:pic>
          <p:grpSp>
            <p:nvGrpSpPr>
              <p:cNvPr id="13" name="그룹 12"/>
              <p:cNvGrpSpPr/>
              <p:nvPr/>
            </p:nvGrpSpPr>
            <p:grpSpPr>
              <a:xfrm>
                <a:off x="7062750" y="1578958"/>
                <a:ext cx="656606" cy="656606"/>
                <a:chOff x="7062750" y="1602708"/>
                <a:chExt cx="656606" cy="656606"/>
              </a:xfrm>
            </p:grpSpPr>
            <p:pic>
              <p:nvPicPr>
                <p:cNvPr id="12" name="그림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2750" y="1602708"/>
                  <a:ext cx="656606" cy="656606"/>
                </a:xfrm>
                <a:prstGeom prst="rect">
                  <a:avLst/>
                </a:prstGeom>
              </p:spPr>
            </p:pic>
            <p:pic>
              <p:nvPicPr>
                <p:cNvPr id="11" name="그림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0474" y="1768228"/>
                  <a:ext cx="406400" cy="406400"/>
                </a:xfrm>
                <a:prstGeom prst="rect">
                  <a:avLst/>
                </a:prstGeom>
              </p:spPr>
            </p:pic>
          </p:grpSp>
        </p:grpSp>
        <p:sp>
          <p:nvSpPr>
            <p:cNvPr id="18" name="TextBox 17"/>
            <p:cNvSpPr txBox="1"/>
            <p:nvPr/>
          </p:nvSpPr>
          <p:spPr>
            <a:xfrm>
              <a:off x="6216221" y="2489211"/>
              <a:ext cx="1887890" cy="369332"/>
            </a:xfrm>
            <a:prstGeom prst="rect">
              <a:avLst/>
            </a:prstGeom>
            <a:noFill/>
          </p:spPr>
          <p:txBody>
            <a:bodyPr wrap="square" rtlCol="0">
              <a:spAutoFit/>
            </a:bodyPr>
            <a:lstStyle/>
            <a:p>
              <a:r>
                <a:rPr kumimoji="1" lang="en-US" altLang="ko-KR" dirty="0" smtClean="0"/>
                <a:t>Deleting Contents</a:t>
              </a:r>
              <a:endParaRPr kumimoji="1" lang="ko-KR" altLang="en-US" dirty="0"/>
            </a:p>
          </p:txBody>
        </p:sp>
      </p:grpSp>
      <p:grpSp>
        <p:nvGrpSpPr>
          <p:cNvPr id="27" name="그룹 26"/>
          <p:cNvGrpSpPr/>
          <p:nvPr/>
        </p:nvGrpSpPr>
        <p:grpSpPr>
          <a:xfrm>
            <a:off x="1944786" y="1710171"/>
            <a:ext cx="1887890" cy="2338023"/>
            <a:chOff x="3606797" y="1928215"/>
            <a:chExt cx="1887890" cy="2338023"/>
          </a:xfrm>
        </p:grpSpPr>
        <p:pic>
          <p:nvPicPr>
            <p:cNvPr id="8" name="그림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5683" y="1928215"/>
              <a:ext cx="1005117" cy="1005117"/>
            </a:xfrm>
            <a:prstGeom prst="rect">
              <a:avLst/>
            </a:prstGeom>
          </p:spPr>
        </p:pic>
        <p:sp>
          <p:nvSpPr>
            <p:cNvPr id="19" name="TextBox 18"/>
            <p:cNvSpPr txBox="1"/>
            <p:nvPr/>
          </p:nvSpPr>
          <p:spPr>
            <a:xfrm>
              <a:off x="3606797" y="3065909"/>
              <a:ext cx="1887890" cy="1200329"/>
            </a:xfrm>
            <a:prstGeom prst="rect">
              <a:avLst/>
            </a:prstGeom>
            <a:noFill/>
          </p:spPr>
          <p:txBody>
            <a:bodyPr wrap="square" rtlCol="0">
              <a:spAutoFit/>
            </a:bodyPr>
            <a:lstStyle/>
            <a:p>
              <a:r>
                <a:rPr kumimoji="1" lang="en-US" altLang="ko-KR" dirty="0" smtClean="0"/>
                <a:t>Reading</a:t>
              </a:r>
              <a:br>
                <a:rPr kumimoji="1" lang="en-US" altLang="ko-KR" dirty="0" smtClean="0"/>
              </a:br>
              <a:r>
                <a:rPr kumimoji="1" lang="en-US" altLang="ko-KR" dirty="0" smtClean="0"/>
                <a:t>Writing</a:t>
              </a:r>
            </a:p>
            <a:p>
              <a:r>
                <a:rPr kumimoji="1" lang="en-US" altLang="ko-KR" dirty="0" smtClean="0"/>
                <a:t>Editing</a:t>
              </a:r>
              <a:br>
                <a:rPr kumimoji="1" lang="en-US" altLang="ko-KR" dirty="0" smtClean="0"/>
              </a:br>
              <a:r>
                <a:rPr kumimoji="1" lang="en-US" altLang="ko-KR" dirty="0" smtClean="0"/>
                <a:t>Deleting Reply</a:t>
              </a:r>
              <a:endParaRPr kumimoji="1" lang="ko-KR" altLang="en-US" dirty="0"/>
            </a:p>
          </p:txBody>
        </p:sp>
      </p:grpSp>
      <p:grpSp>
        <p:nvGrpSpPr>
          <p:cNvPr id="78" name="그룹 77"/>
          <p:cNvGrpSpPr/>
          <p:nvPr/>
        </p:nvGrpSpPr>
        <p:grpSpPr>
          <a:xfrm>
            <a:off x="6316734" y="2412216"/>
            <a:ext cx="1675754" cy="710736"/>
            <a:chOff x="6316734" y="2412216"/>
            <a:chExt cx="1675754" cy="710736"/>
          </a:xfrm>
        </p:grpSpPr>
        <p:cxnSp>
          <p:nvCxnSpPr>
            <p:cNvPr id="57" name="직선 연결선[R] 56"/>
            <p:cNvCxnSpPr/>
            <p:nvPr/>
          </p:nvCxnSpPr>
          <p:spPr>
            <a:xfrm>
              <a:off x="6395576" y="2701156"/>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3012" y="2461232"/>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accesses into the content page   </a:t>
              </a:r>
              <a:endParaRPr kumimoji="1" lang="ko-KR" altLang="en-US" sz="1200" dirty="0"/>
            </a:p>
          </p:txBody>
        </p:sp>
        <p:cxnSp>
          <p:nvCxnSpPr>
            <p:cNvPr id="59" name="직선 연결선[R] 58"/>
            <p:cNvCxnSpPr/>
            <p:nvPr/>
          </p:nvCxnSpPr>
          <p:spPr>
            <a:xfrm>
              <a:off x="6405234" y="2876624"/>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직선 연결선[R] 59"/>
            <p:cNvCxnSpPr/>
            <p:nvPr/>
          </p:nvCxnSpPr>
          <p:spPr>
            <a:xfrm>
              <a:off x="6438880" y="3067244"/>
              <a:ext cx="1429475" cy="0"/>
            </a:xfrm>
            <a:prstGeom prst="line">
              <a:avLst/>
            </a:prstGeom>
          </p:spPr>
          <p:style>
            <a:lnRef idx="1">
              <a:schemeClr val="accent1"/>
            </a:lnRef>
            <a:fillRef idx="0">
              <a:schemeClr val="accent1"/>
            </a:fillRef>
            <a:effectRef idx="0">
              <a:schemeClr val="accent1"/>
            </a:effectRef>
            <a:fontRef idx="minor">
              <a:schemeClr val="tx1"/>
            </a:fontRef>
          </p:style>
        </p:cxnSp>
        <p:pic>
          <p:nvPicPr>
            <p:cNvPr id="64" name="그림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16734" y="2412216"/>
              <a:ext cx="325120" cy="325120"/>
            </a:xfrm>
            <a:prstGeom prst="rect">
              <a:avLst/>
            </a:prstGeom>
          </p:spPr>
        </p:pic>
      </p:grpSp>
      <p:pic>
        <p:nvPicPr>
          <p:cNvPr id="65" name="그림 6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0182" y="1695197"/>
            <a:ext cx="325120" cy="325120"/>
          </a:xfrm>
          <a:prstGeom prst="rect">
            <a:avLst/>
          </a:prstGeom>
        </p:spPr>
      </p:pic>
      <p:pic>
        <p:nvPicPr>
          <p:cNvPr id="66" name="그림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16332" y="1525720"/>
            <a:ext cx="325120" cy="325120"/>
          </a:xfrm>
          <a:prstGeom prst="rect">
            <a:avLst/>
          </a:prstGeom>
        </p:spPr>
      </p:pic>
      <p:sp>
        <p:nvSpPr>
          <p:cNvPr id="49" name="모서리가 둥근 직사각형 48"/>
          <p:cNvSpPr/>
          <p:nvPr/>
        </p:nvSpPr>
        <p:spPr>
          <a:xfrm>
            <a:off x="2870798" y="2958395"/>
            <a:ext cx="454293" cy="179199"/>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a:solidFill>
                  <a:sysClr val="windowText" lastClr="000000"/>
                </a:solidFill>
              </a:rPr>
              <a:t>T</a:t>
            </a:r>
            <a:r>
              <a:rPr kumimoji="1" lang="en-US" altLang="ko-KR" sz="1000" dirty="0" smtClean="0">
                <a:solidFill>
                  <a:sysClr val="windowText" lastClr="000000"/>
                </a:solidFill>
              </a:rPr>
              <a:t>itle</a:t>
            </a:r>
            <a:endParaRPr kumimoji="1" lang="ko-KR" altLang="en-US" sz="1000" dirty="0">
              <a:solidFill>
                <a:sysClr val="windowText" lastClr="000000"/>
              </a:solidFill>
            </a:endParaRPr>
          </a:p>
        </p:txBody>
      </p:sp>
      <p:sp>
        <p:nvSpPr>
          <p:cNvPr id="50" name="모서리가 둥근 직사각형 49"/>
          <p:cNvSpPr/>
          <p:nvPr/>
        </p:nvSpPr>
        <p:spPr>
          <a:xfrm>
            <a:off x="2857264" y="3243158"/>
            <a:ext cx="576163" cy="176935"/>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a:solidFill>
                  <a:sysClr val="windowText" lastClr="000000"/>
                </a:solidFill>
              </a:rPr>
              <a:t>W</a:t>
            </a:r>
            <a:r>
              <a:rPr kumimoji="1" lang="en-US" altLang="ko-KR" sz="1000" dirty="0" smtClean="0">
                <a:solidFill>
                  <a:sysClr val="windowText" lastClr="000000"/>
                </a:solidFill>
              </a:rPr>
              <a:t>rite</a:t>
            </a:r>
            <a:endParaRPr kumimoji="1" lang="ko-KR" altLang="en-US" sz="1000" dirty="0">
              <a:solidFill>
                <a:sysClr val="windowText" lastClr="000000"/>
              </a:solidFill>
            </a:endParaRPr>
          </a:p>
        </p:txBody>
      </p:sp>
    </p:spTree>
    <p:extLst>
      <p:ext uri="{BB962C8B-B14F-4D97-AF65-F5344CB8AC3E}">
        <p14:creationId xmlns:p14="http://schemas.microsoft.com/office/powerpoint/2010/main" val="1778349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27</a:t>
            </a:fld>
            <a:r>
              <a:rPr lang="en-US" altLang="ko-KR" dirty="0" smtClean="0"/>
              <a:t>.</a:t>
            </a:r>
            <a:r>
              <a:rPr lang="ko-KR" altLang="en-US" dirty="0" smtClean="0"/>
              <a:t> </a:t>
            </a:r>
            <a:r>
              <a:rPr lang="en-US" altLang="ko-KR" dirty="0" smtClean="0"/>
              <a:t>Sung </a:t>
            </a:r>
            <a:r>
              <a:rPr lang="en-US" altLang="ko-KR" dirty="0" err="1" smtClean="0"/>
              <a:t>DaHae</a:t>
            </a:r>
            <a:r>
              <a:rPr lang="en-US" altLang="ko-KR" dirty="0" smtClean="0"/>
              <a:t>, Kim </a:t>
            </a:r>
            <a:r>
              <a:rPr lang="en-US" altLang="ko-KR" dirty="0" err="1" smtClean="0"/>
              <a:t>YoungJae</a:t>
            </a:r>
            <a:endParaRPr lang="ko-KR" altLang="en-US" dirty="0"/>
          </a:p>
        </p:txBody>
      </p:sp>
      <p:grpSp>
        <p:nvGrpSpPr>
          <p:cNvPr id="25" name="그룹 24"/>
          <p:cNvGrpSpPr/>
          <p:nvPr/>
        </p:nvGrpSpPr>
        <p:grpSpPr>
          <a:xfrm>
            <a:off x="372461" y="1455019"/>
            <a:ext cx="1887890" cy="1362670"/>
            <a:chOff x="598092" y="1502519"/>
            <a:chExt cx="1887890" cy="136267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62" y="1502519"/>
              <a:ext cx="909697" cy="909697"/>
            </a:xfrm>
            <a:prstGeom prst="rect">
              <a:avLst/>
            </a:prstGeom>
          </p:spPr>
        </p:pic>
        <p:sp>
          <p:nvSpPr>
            <p:cNvPr id="15" name="TextBox 14"/>
            <p:cNvSpPr txBox="1"/>
            <p:nvPr/>
          </p:nvSpPr>
          <p:spPr>
            <a:xfrm>
              <a:off x="598092" y="2495857"/>
              <a:ext cx="1887890" cy="369332"/>
            </a:xfrm>
            <a:prstGeom prst="rect">
              <a:avLst/>
            </a:prstGeom>
            <a:noFill/>
          </p:spPr>
          <p:txBody>
            <a:bodyPr wrap="square" rtlCol="0">
              <a:spAutoFit/>
            </a:bodyPr>
            <a:lstStyle/>
            <a:p>
              <a:r>
                <a:rPr kumimoji="1" lang="en-US" altLang="ko-KR" dirty="0" smtClean="0"/>
                <a:t>Reading Contents</a:t>
              </a:r>
              <a:endParaRPr kumimoji="1" lang="ko-KR" altLang="en-US" dirty="0"/>
            </a:p>
          </p:txBody>
        </p:sp>
      </p:grpSp>
      <p:grpSp>
        <p:nvGrpSpPr>
          <p:cNvPr id="29" name="그룹 28"/>
          <p:cNvGrpSpPr/>
          <p:nvPr/>
        </p:nvGrpSpPr>
        <p:grpSpPr>
          <a:xfrm>
            <a:off x="3935062" y="3185094"/>
            <a:ext cx="2001504" cy="1312979"/>
            <a:chOff x="6159414" y="3160263"/>
            <a:chExt cx="2001504" cy="1312979"/>
          </a:xfrm>
        </p:grpSpPr>
        <p:pic>
          <p:nvPicPr>
            <p:cNvPr id="7" name="그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903" y="3160263"/>
              <a:ext cx="903588" cy="903588"/>
            </a:xfrm>
            <a:prstGeom prst="rect">
              <a:avLst/>
            </a:prstGeom>
          </p:spPr>
        </p:pic>
        <p:sp>
          <p:nvSpPr>
            <p:cNvPr id="16" name="TextBox 15"/>
            <p:cNvSpPr txBox="1"/>
            <p:nvPr/>
          </p:nvSpPr>
          <p:spPr>
            <a:xfrm>
              <a:off x="6159414" y="4103910"/>
              <a:ext cx="2001504" cy="369332"/>
            </a:xfrm>
            <a:prstGeom prst="rect">
              <a:avLst/>
            </a:prstGeom>
            <a:noFill/>
          </p:spPr>
          <p:txBody>
            <a:bodyPr wrap="square" rtlCol="0">
              <a:spAutoFit/>
            </a:bodyPr>
            <a:lstStyle/>
            <a:p>
              <a:r>
                <a:rPr kumimoji="1" lang="en-US" altLang="ko-KR" smtClean="0"/>
                <a:t>Searching </a:t>
              </a:r>
              <a:r>
                <a:rPr kumimoji="1" lang="en-US" altLang="ko-KR" dirty="0" smtClean="0"/>
                <a:t>Contents</a:t>
              </a:r>
              <a:endParaRPr kumimoji="1" lang="ko-KR" altLang="en-US" dirty="0"/>
            </a:p>
          </p:txBody>
        </p:sp>
      </p:grpSp>
      <p:grpSp>
        <p:nvGrpSpPr>
          <p:cNvPr id="26" name="그룹 25"/>
          <p:cNvGrpSpPr/>
          <p:nvPr/>
        </p:nvGrpSpPr>
        <p:grpSpPr>
          <a:xfrm>
            <a:off x="368422" y="3184013"/>
            <a:ext cx="1887890" cy="1340905"/>
            <a:chOff x="594053" y="3124638"/>
            <a:chExt cx="1887890" cy="1340905"/>
          </a:xfrm>
        </p:grpSpPr>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964" y="3124638"/>
              <a:ext cx="877122" cy="877122"/>
            </a:xfrm>
            <a:prstGeom prst="rect">
              <a:avLst/>
            </a:prstGeom>
          </p:spPr>
        </p:pic>
        <p:sp>
          <p:nvSpPr>
            <p:cNvPr id="17" name="TextBox 16"/>
            <p:cNvSpPr txBox="1"/>
            <p:nvPr/>
          </p:nvSpPr>
          <p:spPr>
            <a:xfrm>
              <a:off x="594053" y="4096211"/>
              <a:ext cx="1887890" cy="369332"/>
            </a:xfrm>
            <a:prstGeom prst="rect">
              <a:avLst/>
            </a:prstGeom>
            <a:noFill/>
          </p:spPr>
          <p:txBody>
            <a:bodyPr wrap="square" rtlCol="0">
              <a:spAutoFit/>
            </a:bodyPr>
            <a:lstStyle/>
            <a:p>
              <a:r>
                <a:rPr kumimoji="1" lang="en-US" altLang="ko-KR" dirty="0" smtClean="0"/>
                <a:t>Writing Contents</a:t>
              </a:r>
              <a:endParaRPr kumimoji="1" lang="ko-KR" altLang="en-US" dirty="0"/>
            </a:p>
          </p:txBody>
        </p:sp>
      </p:grpSp>
      <p:grpSp>
        <p:nvGrpSpPr>
          <p:cNvPr id="28" name="그룹 27"/>
          <p:cNvGrpSpPr/>
          <p:nvPr/>
        </p:nvGrpSpPr>
        <p:grpSpPr>
          <a:xfrm>
            <a:off x="3912744" y="1418700"/>
            <a:ext cx="1910208" cy="1670996"/>
            <a:chOff x="6193903" y="1464546"/>
            <a:chExt cx="1910208" cy="1670996"/>
          </a:xfrm>
        </p:grpSpPr>
        <p:grpSp>
          <p:nvGrpSpPr>
            <p:cNvPr id="14" name="그룹 13"/>
            <p:cNvGrpSpPr/>
            <p:nvPr/>
          </p:nvGrpSpPr>
          <p:grpSpPr>
            <a:xfrm>
              <a:off x="6193903" y="1464546"/>
              <a:ext cx="1086070" cy="903588"/>
              <a:chOff x="6633286" y="1428921"/>
              <a:chExt cx="1086070" cy="903588"/>
            </a:xfrm>
          </p:grpSpPr>
          <p:pic>
            <p:nvPicPr>
              <p:cNvPr id="9" name="그림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286" y="1428921"/>
                <a:ext cx="903588" cy="903588"/>
              </a:xfrm>
              <a:prstGeom prst="rect">
                <a:avLst/>
              </a:prstGeom>
            </p:spPr>
          </p:pic>
          <p:grpSp>
            <p:nvGrpSpPr>
              <p:cNvPr id="13" name="그룹 12"/>
              <p:cNvGrpSpPr/>
              <p:nvPr/>
            </p:nvGrpSpPr>
            <p:grpSpPr>
              <a:xfrm>
                <a:off x="7062750" y="1578958"/>
                <a:ext cx="656606" cy="656606"/>
                <a:chOff x="7062750" y="1602708"/>
                <a:chExt cx="656606" cy="656606"/>
              </a:xfrm>
            </p:grpSpPr>
            <p:pic>
              <p:nvPicPr>
                <p:cNvPr id="12" name="그림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2750" y="1602708"/>
                  <a:ext cx="656606" cy="656606"/>
                </a:xfrm>
                <a:prstGeom prst="rect">
                  <a:avLst/>
                </a:prstGeom>
              </p:spPr>
            </p:pic>
            <p:pic>
              <p:nvPicPr>
                <p:cNvPr id="11" name="그림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0474" y="1768228"/>
                  <a:ext cx="406400" cy="406400"/>
                </a:xfrm>
                <a:prstGeom prst="rect">
                  <a:avLst/>
                </a:prstGeom>
              </p:spPr>
            </p:pic>
          </p:grpSp>
        </p:grpSp>
        <p:sp>
          <p:nvSpPr>
            <p:cNvPr id="18" name="TextBox 17"/>
            <p:cNvSpPr txBox="1"/>
            <p:nvPr/>
          </p:nvSpPr>
          <p:spPr>
            <a:xfrm>
              <a:off x="6216221" y="2489211"/>
              <a:ext cx="1887890" cy="646331"/>
            </a:xfrm>
            <a:prstGeom prst="rect">
              <a:avLst/>
            </a:prstGeom>
            <a:noFill/>
          </p:spPr>
          <p:txBody>
            <a:bodyPr wrap="square" rtlCol="0">
              <a:spAutoFit/>
            </a:bodyPr>
            <a:lstStyle/>
            <a:p>
              <a:r>
                <a:rPr kumimoji="1" lang="en-US" altLang="ko-KR" dirty="0" smtClean="0"/>
                <a:t>Deleting</a:t>
              </a:r>
            </a:p>
            <a:p>
              <a:r>
                <a:rPr kumimoji="1" lang="en-US" altLang="ko-KR" dirty="0" smtClean="0"/>
                <a:t>Editing Contents</a:t>
              </a:r>
              <a:endParaRPr kumimoji="1" lang="ko-KR" altLang="en-US" dirty="0"/>
            </a:p>
          </p:txBody>
        </p:sp>
      </p:grpSp>
      <p:grpSp>
        <p:nvGrpSpPr>
          <p:cNvPr id="27" name="그룹 26"/>
          <p:cNvGrpSpPr/>
          <p:nvPr/>
        </p:nvGrpSpPr>
        <p:grpSpPr>
          <a:xfrm>
            <a:off x="2016038" y="1698298"/>
            <a:ext cx="1887890" cy="2338023"/>
            <a:chOff x="3606797" y="1928215"/>
            <a:chExt cx="1887890" cy="2338023"/>
          </a:xfrm>
        </p:grpSpPr>
        <p:pic>
          <p:nvPicPr>
            <p:cNvPr id="8" name="그림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5683" y="1928215"/>
              <a:ext cx="1005117" cy="1005117"/>
            </a:xfrm>
            <a:prstGeom prst="rect">
              <a:avLst/>
            </a:prstGeom>
          </p:spPr>
        </p:pic>
        <p:sp>
          <p:nvSpPr>
            <p:cNvPr id="19" name="TextBox 18"/>
            <p:cNvSpPr txBox="1"/>
            <p:nvPr/>
          </p:nvSpPr>
          <p:spPr>
            <a:xfrm>
              <a:off x="3606797" y="3065909"/>
              <a:ext cx="1887890" cy="1200329"/>
            </a:xfrm>
            <a:prstGeom prst="rect">
              <a:avLst/>
            </a:prstGeom>
            <a:noFill/>
          </p:spPr>
          <p:txBody>
            <a:bodyPr wrap="square" rtlCol="0">
              <a:spAutoFit/>
            </a:bodyPr>
            <a:lstStyle/>
            <a:p>
              <a:r>
                <a:rPr kumimoji="1" lang="en-US" altLang="ko-KR" dirty="0" smtClean="0"/>
                <a:t>Reading</a:t>
              </a:r>
              <a:br>
                <a:rPr kumimoji="1" lang="en-US" altLang="ko-KR" dirty="0" smtClean="0"/>
              </a:br>
              <a:r>
                <a:rPr kumimoji="1" lang="en-US" altLang="ko-KR" dirty="0" smtClean="0"/>
                <a:t>Writing</a:t>
              </a:r>
            </a:p>
            <a:p>
              <a:r>
                <a:rPr kumimoji="1" lang="en-US" altLang="ko-KR" dirty="0" smtClean="0"/>
                <a:t>Deleting</a:t>
              </a:r>
              <a:br>
                <a:rPr kumimoji="1" lang="en-US" altLang="ko-KR" dirty="0" smtClean="0"/>
              </a:br>
              <a:r>
                <a:rPr kumimoji="1" lang="en-US" altLang="ko-KR" dirty="0" smtClean="0"/>
                <a:t>Editing Reply</a:t>
              </a:r>
              <a:endParaRPr kumimoji="1" lang="ko-KR" altLang="en-US" dirty="0"/>
            </a:p>
          </p:txBody>
        </p:sp>
      </p:grpSp>
      <p:grpSp>
        <p:nvGrpSpPr>
          <p:cNvPr id="76" name="그룹 75"/>
          <p:cNvGrpSpPr/>
          <p:nvPr/>
        </p:nvGrpSpPr>
        <p:grpSpPr>
          <a:xfrm>
            <a:off x="6316734" y="3424609"/>
            <a:ext cx="1675754" cy="673595"/>
            <a:chOff x="6316734" y="3424609"/>
            <a:chExt cx="1675754" cy="673595"/>
          </a:xfrm>
        </p:grpSpPr>
        <p:grpSp>
          <p:nvGrpSpPr>
            <p:cNvPr id="67" name="그룹 66"/>
            <p:cNvGrpSpPr/>
            <p:nvPr/>
          </p:nvGrpSpPr>
          <p:grpSpPr>
            <a:xfrm>
              <a:off x="6395576" y="3436484"/>
              <a:ext cx="1596912" cy="661720"/>
              <a:chOff x="1779080" y="1614583"/>
              <a:chExt cx="1596912" cy="661720"/>
            </a:xfrm>
          </p:grpSpPr>
          <p:cxnSp>
            <p:nvCxnSpPr>
              <p:cNvPr id="69" name="직선 연결선[R] 68"/>
              <p:cNvCxnSpPr/>
              <p:nvPr/>
            </p:nvCxnSpPr>
            <p:spPr>
              <a:xfrm>
                <a:off x="1779080" y="1854507"/>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946516" y="1614583"/>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wrote the content before   </a:t>
                </a:r>
                <a:endParaRPr kumimoji="1" lang="ko-KR" altLang="en-US" sz="1200" dirty="0"/>
              </a:p>
            </p:txBody>
          </p:sp>
          <p:cxnSp>
            <p:nvCxnSpPr>
              <p:cNvPr id="71" name="직선 연결선[R] 70"/>
              <p:cNvCxnSpPr/>
              <p:nvPr/>
            </p:nvCxnSpPr>
            <p:spPr>
              <a:xfrm>
                <a:off x="1788738" y="2029975"/>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R] 71"/>
              <p:cNvCxnSpPr/>
              <p:nvPr/>
            </p:nvCxnSpPr>
            <p:spPr>
              <a:xfrm>
                <a:off x="1822384" y="2220595"/>
                <a:ext cx="142947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3" name="그림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16734" y="3424609"/>
              <a:ext cx="325120" cy="325120"/>
            </a:xfrm>
            <a:prstGeom prst="rect">
              <a:avLst/>
            </a:prstGeom>
          </p:spPr>
        </p:pic>
      </p:grpSp>
      <p:pic>
        <p:nvPicPr>
          <p:cNvPr id="74" name="그림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0214" y="1815537"/>
            <a:ext cx="325120" cy="325120"/>
          </a:xfrm>
          <a:prstGeom prst="rect">
            <a:avLst/>
          </a:prstGeom>
        </p:spPr>
      </p:pic>
      <p:pic>
        <p:nvPicPr>
          <p:cNvPr id="75" name="그림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8481" y="3676408"/>
            <a:ext cx="325120" cy="325120"/>
          </a:xfrm>
          <a:prstGeom prst="rect">
            <a:avLst/>
          </a:prstGeom>
        </p:spPr>
      </p:pic>
      <p:sp>
        <p:nvSpPr>
          <p:cNvPr id="49" name="모서리가 둥근 직사각형 48"/>
          <p:cNvSpPr/>
          <p:nvPr/>
        </p:nvSpPr>
        <p:spPr>
          <a:xfrm>
            <a:off x="3273030" y="3496247"/>
            <a:ext cx="630898" cy="180161"/>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a:solidFill>
                  <a:sysClr val="windowText" lastClr="000000"/>
                </a:solidFill>
              </a:rPr>
              <a:t>D</a:t>
            </a:r>
            <a:r>
              <a:rPr kumimoji="1" lang="en-US" altLang="ko-KR" sz="1000" dirty="0" smtClean="0">
                <a:solidFill>
                  <a:sysClr val="windowText" lastClr="000000"/>
                </a:solidFill>
              </a:rPr>
              <a:t>elete</a:t>
            </a:r>
            <a:endParaRPr kumimoji="1" lang="ko-KR" altLang="en-US" sz="1000" dirty="0">
              <a:solidFill>
                <a:sysClr val="windowText" lastClr="000000"/>
              </a:solidFill>
            </a:endParaRPr>
          </a:p>
        </p:txBody>
      </p:sp>
      <p:pic>
        <p:nvPicPr>
          <p:cNvPr id="50" name="그림 4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3889" y="3400859"/>
            <a:ext cx="325120" cy="325120"/>
          </a:xfrm>
          <a:prstGeom prst="rect">
            <a:avLst/>
          </a:prstGeom>
        </p:spPr>
      </p:pic>
      <p:sp>
        <p:nvSpPr>
          <p:cNvPr id="51" name="모서리가 둥근 직사각형 50"/>
          <p:cNvSpPr/>
          <p:nvPr/>
        </p:nvSpPr>
        <p:spPr>
          <a:xfrm>
            <a:off x="5606883" y="2826265"/>
            <a:ext cx="436281" cy="190067"/>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smtClean="0">
                <a:solidFill>
                  <a:sysClr val="windowText" lastClr="000000"/>
                </a:solidFill>
              </a:rPr>
              <a:t>Edit</a:t>
            </a:r>
            <a:endParaRPr kumimoji="1" lang="ko-KR" altLang="en-US" sz="1000" dirty="0">
              <a:solidFill>
                <a:sysClr val="windowText" lastClr="000000"/>
              </a:solidFill>
            </a:endParaRPr>
          </a:p>
        </p:txBody>
      </p:sp>
      <p:sp>
        <p:nvSpPr>
          <p:cNvPr id="53" name="모서리가 둥근 직사각형 52"/>
          <p:cNvSpPr/>
          <p:nvPr/>
        </p:nvSpPr>
        <p:spPr>
          <a:xfrm>
            <a:off x="3676508" y="3776060"/>
            <a:ext cx="436281" cy="190067"/>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smtClean="0">
                <a:solidFill>
                  <a:sysClr val="windowText" lastClr="000000"/>
                </a:solidFill>
              </a:rPr>
              <a:t>Edit</a:t>
            </a:r>
            <a:endParaRPr kumimoji="1" lang="ko-KR" altLang="en-US" sz="1000" dirty="0">
              <a:solidFill>
                <a:sysClr val="windowText" lastClr="000000"/>
              </a:solidFill>
            </a:endParaRPr>
          </a:p>
        </p:txBody>
      </p:sp>
      <p:sp>
        <p:nvSpPr>
          <p:cNvPr id="54" name="모서리가 둥근 직사각형 53"/>
          <p:cNvSpPr/>
          <p:nvPr/>
        </p:nvSpPr>
        <p:spPr>
          <a:xfrm>
            <a:off x="4873139" y="2586369"/>
            <a:ext cx="630898" cy="180161"/>
          </a:xfrm>
          <a:prstGeom prst="roundRect">
            <a:avLst/>
          </a:prstGeom>
          <a:solidFill>
            <a:schemeClr val="accent5">
              <a:lumMod val="40000"/>
              <a:lumOff val="60000"/>
            </a:schemeClr>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00" dirty="0">
                <a:solidFill>
                  <a:sysClr val="windowText" lastClr="000000"/>
                </a:solidFill>
              </a:rPr>
              <a:t>D</a:t>
            </a:r>
            <a:r>
              <a:rPr kumimoji="1" lang="en-US" altLang="ko-KR" sz="1000" dirty="0" smtClean="0">
                <a:solidFill>
                  <a:sysClr val="windowText" lastClr="000000"/>
                </a:solidFill>
              </a:rPr>
              <a:t>elete</a:t>
            </a:r>
            <a:endParaRPr kumimoji="1" lang="ko-KR" altLang="en-US" sz="1000" dirty="0">
              <a:solidFill>
                <a:sysClr val="windowText" lastClr="000000"/>
              </a:solidFill>
            </a:endParaRPr>
          </a:p>
        </p:txBody>
      </p:sp>
    </p:spTree>
    <p:extLst>
      <p:ext uri="{BB962C8B-B14F-4D97-AF65-F5344CB8AC3E}">
        <p14:creationId xmlns:p14="http://schemas.microsoft.com/office/powerpoint/2010/main" val="336014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28</a:t>
            </a:fld>
            <a:r>
              <a:rPr lang="en-US" altLang="ko-KR" dirty="0" smtClean="0"/>
              <a:t>.</a:t>
            </a:r>
            <a:r>
              <a:rPr lang="ko-KR" altLang="en-US" dirty="0" smtClean="0"/>
              <a:t> </a:t>
            </a:r>
            <a:r>
              <a:rPr lang="en-US" altLang="ko-KR" dirty="0" smtClean="0"/>
              <a:t>Sung </a:t>
            </a:r>
            <a:r>
              <a:rPr lang="en-US" altLang="ko-KR" dirty="0" err="1" smtClean="0"/>
              <a:t>DaHae</a:t>
            </a:r>
            <a:r>
              <a:rPr lang="en-US" altLang="ko-KR" dirty="0" smtClean="0"/>
              <a:t>, Kim </a:t>
            </a:r>
            <a:r>
              <a:rPr lang="en-US" altLang="ko-KR" dirty="0" err="1" smtClean="0"/>
              <a:t>YoungJae</a:t>
            </a:r>
            <a:endParaRPr lang="ko-KR" altLang="en-US" dirty="0"/>
          </a:p>
        </p:txBody>
      </p:sp>
      <p:grpSp>
        <p:nvGrpSpPr>
          <p:cNvPr id="25" name="그룹 24"/>
          <p:cNvGrpSpPr/>
          <p:nvPr/>
        </p:nvGrpSpPr>
        <p:grpSpPr>
          <a:xfrm>
            <a:off x="372461" y="1502519"/>
            <a:ext cx="1887890" cy="1362670"/>
            <a:chOff x="598092" y="1502519"/>
            <a:chExt cx="1887890" cy="136267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62" y="1502519"/>
              <a:ext cx="909697" cy="909697"/>
            </a:xfrm>
            <a:prstGeom prst="rect">
              <a:avLst/>
            </a:prstGeom>
          </p:spPr>
        </p:pic>
        <p:sp>
          <p:nvSpPr>
            <p:cNvPr id="15" name="TextBox 14"/>
            <p:cNvSpPr txBox="1"/>
            <p:nvPr/>
          </p:nvSpPr>
          <p:spPr>
            <a:xfrm>
              <a:off x="598092" y="2495857"/>
              <a:ext cx="1887890" cy="369332"/>
            </a:xfrm>
            <a:prstGeom prst="rect">
              <a:avLst/>
            </a:prstGeom>
            <a:noFill/>
          </p:spPr>
          <p:txBody>
            <a:bodyPr wrap="square" rtlCol="0">
              <a:spAutoFit/>
            </a:bodyPr>
            <a:lstStyle/>
            <a:p>
              <a:r>
                <a:rPr kumimoji="1" lang="en-US" altLang="ko-KR" dirty="0" smtClean="0"/>
                <a:t>Reading Contents</a:t>
              </a:r>
              <a:endParaRPr kumimoji="1" lang="ko-KR" altLang="en-US" dirty="0"/>
            </a:p>
          </p:txBody>
        </p:sp>
      </p:grpSp>
      <p:grpSp>
        <p:nvGrpSpPr>
          <p:cNvPr id="29" name="그룹 28"/>
          <p:cNvGrpSpPr/>
          <p:nvPr/>
        </p:nvGrpSpPr>
        <p:grpSpPr>
          <a:xfrm>
            <a:off x="3935062" y="3137594"/>
            <a:ext cx="2001504" cy="1312979"/>
            <a:chOff x="6159414" y="3160263"/>
            <a:chExt cx="2001504" cy="1312979"/>
          </a:xfrm>
        </p:grpSpPr>
        <p:pic>
          <p:nvPicPr>
            <p:cNvPr id="7" name="그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903" y="3160263"/>
              <a:ext cx="903588" cy="903588"/>
            </a:xfrm>
            <a:prstGeom prst="rect">
              <a:avLst/>
            </a:prstGeom>
          </p:spPr>
        </p:pic>
        <p:sp>
          <p:nvSpPr>
            <p:cNvPr id="16" name="TextBox 15"/>
            <p:cNvSpPr txBox="1"/>
            <p:nvPr/>
          </p:nvSpPr>
          <p:spPr>
            <a:xfrm>
              <a:off x="6159414" y="4103910"/>
              <a:ext cx="2001504" cy="369332"/>
            </a:xfrm>
            <a:prstGeom prst="rect">
              <a:avLst/>
            </a:prstGeom>
            <a:noFill/>
          </p:spPr>
          <p:txBody>
            <a:bodyPr wrap="square" rtlCol="0">
              <a:spAutoFit/>
            </a:bodyPr>
            <a:lstStyle/>
            <a:p>
              <a:r>
                <a:rPr kumimoji="1" lang="en-US" altLang="ko-KR" smtClean="0"/>
                <a:t>Searching </a:t>
              </a:r>
              <a:r>
                <a:rPr kumimoji="1" lang="en-US" altLang="ko-KR" dirty="0" smtClean="0"/>
                <a:t>Contents</a:t>
              </a:r>
              <a:endParaRPr kumimoji="1" lang="ko-KR" altLang="en-US" dirty="0"/>
            </a:p>
          </p:txBody>
        </p:sp>
      </p:grpSp>
      <p:grpSp>
        <p:nvGrpSpPr>
          <p:cNvPr id="26" name="그룹 25"/>
          <p:cNvGrpSpPr/>
          <p:nvPr/>
        </p:nvGrpSpPr>
        <p:grpSpPr>
          <a:xfrm>
            <a:off x="368422" y="3124638"/>
            <a:ext cx="1887890" cy="1340905"/>
            <a:chOff x="594053" y="3124638"/>
            <a:chExt cx="1887890" cy="1340905"/>
          </a:xfrm>
        </p:grpSpPr>
        <p:pic>
          <p:nvPicPr>
            <p:cNvPr id="6" name="그림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964" y="3124638"/>
              <a:ext cx="877122" cy="877122"/>
            </a:xfrm>
            <a:prstGeom prst="rect">
              <a:avLst/>
            </a:prstGeom>
          </p:spPr>
        </p:pic>
        <p:sp>
          <p:nvSpPr>
            <p:cNvPr id="17" name="TextBox 16"/>
            <p:cNvSpPr txBox="1"/>
            <p:nvPr/>
          </p:nvSpPr>
          <p:spPr>
            <a:xfrm>
              <a:off x="594053" y="4096211"/>
              <a:ext cx="1887890" cy="369332"/>
            </a:xfrm>
            <a:prstGeom prst="rect">
              <a:avLst/>
            </a:prstGeom>
            <a:noFill/>
          </p:spPr>
          <p:txBody>
            <a:bodyPr wrap="square" rtlCol="0">
              <a:spAutoFit/>
            </a:bodyPr>
            <a:lstStyle/>
            <a:p>
              <a:r>
                <a:rPr kumimoji="1" lang="en-US" altLang="ko-KR" dirty="0" smtClean="0"/>
                <a:t>Writing Contents</a:t>
              </a:r>
              <a:endParaRPr kumimoji="1" lang="ko-KR" altLang="en-US" dirty="0"/>
            </a:p>
          </p:txBody>
        </p:sp>
      </p:grpSp>
      <p:grpSp>
        <p:nvGrpSpPr>
          <p:cNvPr id="28" name="그룹 27"/>
          <p:cNvGrpSpPr/>
          <p:nvPr/>
        </p:nvGrpSpPr>
        <p:grpSpPr>
          <a:xfrm>
            <a:off x="3912744" y="1525575"/>
            <a:ext cx="1910208" cy="1670996"/>
            <a:chOff x="6193903" y="1464546"/>
            <a:chExt cx="1910208" cy="1670996"/>
          </a:xfrm>
        </p:grpSpPr>
        <p:grpSp>
          <p:nvGrpSpPr>
            <p:cNvPr id="14" name="그룹 13"/>
            <p:cNvGrpSpPr/>
            <p:nvPr/>
          </p:nvGrpSpPr>
          <p:grpSpPr>
            <a:xfrm>
              <a:off x="6193903" y="1464546"/>
              <a:ext cx="1086070" cy="903588"/>
              <a:chOff x="6633286" y="1428921"/>
              <a:chExt cx="1086070" cy="903588"/>
            </a:xfrm>
          </p:grpSpPr>
          <p:pic>
            <p:nvPicPr>
              <p:cNvPr id="9" name="그림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286" y="1428921"/>
                <a:ext cx="903588" cy="903588"/>
              </a:xfrm>
              <a:prstGeom prst="rect">
                <a:avLst/>
              </a:prstGeom>
            </p:spPr>
          </p:pic>
          <p:grpSp>
            <p:nvGrpSpPr>
              <p:cNvPr id="13" name="그룹 12"/>
              <p:cNvGrpSpPr/>
              <p:nvPr/>
            </p:nvGrpSpPr>
            <p:grpSpPr>
              <a:xfrm>
                <a:off x="7062750" y="1578958"/>
                <a:ext cx="656606" cy="656606"/>
                <a:chOff x="7062750" y="1602708"/>
                <a:chExt cx="656606" cy="656606"/>
              </a:xfrm>
            </p:grpSpPr>
            <p:pic>
              <p:nvPicPr>
                <p:cNvPr id="12" name="그림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2750" y="1602708"/>
                  <a:ext cx="656606" cy="656606"/>
                </a:xfrm>
                <a:prstGeom prst="rect">
                  <a:avLst/>
                </a:prstGeom>
              </p:spPr>
            </p:pic>
            <p:pic>
              <p:nvPicPr>
                <p:cNvPr id="11" name="그림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0474" y="1768228"/>
                  <a:ext cx="406400" cy="406400"/>
                </a:xfrm>
                <a:prstGeom prst="rect">
                  <a:avLst/>
                </a:prstGeom>
              </p:spPr>
            </p:pic>
          </p:grpSp>
        </p:grpSp>
        <p:sp>
          <p:nvSpPr>
            <p:cNvPr id="18" name="TextBox 17"/>
            <p:cNvSpPr txBox="1"/>
            <p:nvPr/>
          </p:nvSpPr>
          <p:spPr>
            <a:xfrm>
              <a:off x="6216221" y="2489211"/>
              <a:ext cx="1887890" cy="646331"/>
            </a:xfrm>
            <a:prstGeom prst="rect">
              <a:avLst/>
            </a:prstGeom>
            <a:noFill/>
          </p:spPr>
          <p:txBody>
            <a:bodyPr wrap="square" rtlCol="0">
              <a:spAutoFit/>
            </a:bodyPr>
            <a:lstStyle/>
            <a:p>
              <a:r>
                <a:rPr kumimoji="1" lang="en-US" altLang="ko-KR" dirty="0" smtClean="0"/>
                <a:t>Deleting </a:t>
              </a:r>
            </a:p>
            <a:p>
              <a:r>
                <a:rPr kumimoji="1" lang="en-US" altLang="ko-KR" dirty="0" smtClean="0"/>
                <a:t>Editing Contents</a:t>
              </a:r>
              <a:endParaRPr kumimoji="1" lang="ko-KR" altLang="en-US" dirty="0"/>
            </a:p>
          </p:txBody>
        </p:sp>
      </p:grpSp>
      <p:grpSp>
        <p:nvGrpSpPr>
          <p:cNvPr id="27" name="그룹 26"/>
          <p:cNvGrpSpPr/>
          <p:nvPr/>
        </p:nvGrpSpPr>
        <p:grpSpPr>
          <a:xfrm>
            <a:off x="2301042" y="1983303"/>
            <a:ext cx="1887890" cy="2338023"/>
            <a:chOff x="3606797" y="1928215"/>
            <a:chExt cx="1887890" cy="2338023"/>
          </a:xfrm>
        </p:grpSpPr>
        <p:pic>
          <p:nvPicPr>
            <p:cNvPr id="8" name="그림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5683" y="1928215"/>
              <a:ext cx="1005117" cy="1005117"/>
            </a:xfrm>
            <a:prstGeom prst="rect">
              <a:avLst/>
            </a:prstGeom>
          </p:spPr>
        </p:pic>
        <p:sp>
          <p:nvSpPr>
            <p:cNvPr id="19" name="TextBox 18"/>
            <p:cNvSpPr txBox="1"/>
            <p:nvPr/>
          </p:nvSpPr>
          <p:spPr>
            <a:xfrm>
              <a:off x="3606797" y="3065909"/>
              <a:ext cx="1887890" cy="1200329"/>
            </a:xfrm>
            <a:prstGeom prst="rect">
              <a:avLst/>
            </a:prstGeom>
            <a:noFill/>
          </p:spPr>
          <p:txBody>
            <a:bodyPr wrap="square" rtlCol="0">
              <a:spAutoFit/>
            </a:bodyPr>
            <a:lstStyle/>
            <a:p>
              <a:r>
                <a:rPr kumimoji="1" lang="en-US" altLang="ko-KR" dirty="0" smtClean="0"/>
                <a:t>Reading</a:t>
              </a:r>
              <a:br>
                <a:rPr kumimoji="1" lang="en-US" altLang="ko-KR" dirty="0" smtClean="0"/>
              </a:br>
              <a:r>
                <a:rPr kumimoji="1" lang="en-US" altLang="ko-KR" dirty="0" smtClean="0"/>
                <a:t>Writing</a:t>
              </a:r>
              <a:br>
                <a:rPr kumimoji="1" lang="en-US" altLang="ko-KR" dirty="0" smtClean="0"/>
              </a:br>
              <a:r>
                <a:rPr kumimoji="1" lang="en-US" altLang="ko-KR" dirty="0" smtClean="0"/>
                <a:t>Deleting </a:t>
              </a:r>
            </a:p>
            <a:p>
              <a:r>
                <a:rPr kumimoji="1" lang="en-US" altLang="ko-KR" dirty="0" smtClean="0"/>
                <a:t>Editing Reply</a:t>
              </a:r>
              <a:endParaRPr kumimoji="1" lang="ko-KR" altLang="en-US" dirty="0"/>
            </a:p>
          </p:txBody>
        </p:sp>
      </p:grpSp>
      <p:grpSp>
        <p:nvGrpSpPr>
          <p:cNvPr id="43" name="그룹 42"/>
          <p:cNvGrpSpPr/>
          <p:nvPr/>
        </p:nvGrpSpPr>
        <p:grpSpPr>
          <a:xfrm>
            <a:off x="6342969" y="1522848"/>
            <a:ext cx="1649519" cy="691809"/>
            <a:chOff x="1726473" y="1584494"/>
            <a:chExt cx="1649519" cy="691809"/>
          </a:xfrm>
        </p:grpSpPr>
        <p:pic>
          <p:nvPicPr>
            <p:cNvPr id="44" name="그림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26473" y="1584494"/>
              <a:ext cx="315557" cy="315557"/>
            </a:xfrm>
            <a:prstGeom prst="rect">
              <a:avLst/>
            </a:prstGeom>
          </p:spPr>
        </p:pic>
        <p:cxnSp>
          <p:nvCxnSpPr>
            <p:cNvPr id="45" name="직선 연결선[R] 44"/>
            <p:cNvCxnSpPr/>
            <p:nvPr/>
          </p:nvCxnSpPr>
          <p:spPr>
            <a:xfrm>
              <a:off x="1779080" y="1854507"/>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46516" y="1614583"/>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accesses into a bulletin board page   </a:t>
              </a:r>
              <a:endParaRPr kumimoji="1" lang="ko-KR" altLang="en-US" sz="1200" dirty="0"/>
            </a:p>
          </p:txBody>
        </p:sp>
        <p:cxnSp>
          <p:nvCxnSpPr>
            <p:cNvPr id="47" name="직선 연결선[R] 46"/>
            <p:cNvCxnSpPr/>
            <p:nvPr/>
          </p:nvCxnSpPr>
          <p:spPr>
            <a:xfrm>
              <a:off x="1788738" y="2029975"/>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R] 47"/>
            <p:cNvCxnSpPr/>
            <p:nvPr/>
          </p:nvCxnSpPr>
          <p:spPr>
            <a:xfrm>
              <a:off x="1822384" y="2220595"/>
              <a:ext cx="142947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1" name="그림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1681" y="1497156"/>
            <a:ext cx="315557" cy="315557"/>
          </a:xfrm>
          <a:prstGeom prst="rect">
            <a:avLst/>
          </a:prstGeom>
        </p:spPr>
      </p:pic>
      <p:pic>
        <p:nvPicPr>
          <p:cNvPr id="62" name="그림 6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59056" y="3232776"/>
            <a:ext cx="315557" cy="315557"/>
          </a:xfrm>
          <a:prstGeom prst="rect">
            <a:avLst/>
          </a:prstGeom>
        </p:spPr>
      </p:pic>
      <p:pic>
        <p:nvPicPr>
          <p:cNvPr id="63" name="그림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1035" y="3232775"/>
            <a:ext cx="315557" cy="315557"/>
          </a:xfrm>
          <a:prstGeom prst="rect">
            <a:avLst/>
          </a:prstGeom>
        </p:spPr>
      </p:pic>
      <p:grpSp>
        <p:nvGrpSpPr>
          <p:cNvPr id="78" name="그룹 77"/>
          <p:cNvGrpSpPr/>
          <p:nvPr/>
        </p:nvGrpSpPr>
        <p:grpSpPr>
          <a:xfrm>
            <a:off x="6316734" y="2412216"/>
            <a:ext cx="1675754" cy="710736"/>
            <a:chOff x="6316734" y="2412216"/>
            <a:chExt cx="1675754" cy="710736"/>
          </a:xfrm>
        </p:grpSpPr>
        <p:cxnSp>
          <p:nvCxnSpPr>
            <p:cNvPr id="57" name="직선 연결선[R] 56"/>
            <p:cNvCxnSpPr/>
            <p:nvPr/>
          </p:nvCxnSpPr>
          <p:spPr>
            <a:xfrm>
              <a:off x="6395576" y="2701156"/>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3012" y="2461232"/>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accesses into the content page   </a:t>
              </a:r>
              <a:endParaRPr kumimoji="1" lang="ko-KR" altLang="en-US" sz="1200" dirty="0"/>
            </a:p>
          </p:txBody>
        </p:sp>
        <p:cxnSp>
          <p:nvCxnSpPr>
            <p:cNvPr id="59" name="직선 연결선[R] 58"/>
            <p:cNvCxnSpPr/>
            <p:nvPr/>
          </p:nvCxnSpPr>
          <p:spPr>
            <a:xfrm>
              <a:off x="6405234" y="2876624"/>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직선 연결선[R] 59"/>
            <p:cNvCxnSpPr/>
            <p:nvPr/>
          </p:nvCxnSpPr>
          <p:spPr>
            <a:xfrm>
              <a:off x="6438880" y="3067244"/>
              <a:ext cx="1429475" cy="0"/>
            </a:xfrm>
            <a:prstGeom prst="line">
              <a:avLst/>
            </a:prstGeom>
          </p:spPr>
          <p:style>
            <a:lnRef idx="1">
              <a:schemeClr val="accent1"/>
            </a:lnRef>
            <a:fillRef idx="0">
              <a:schemeClr val="accent1"/>
            </a:fillRef>
            <a:effectRef idx="0">
              <a:schemeClr val="accent1"/>
            </a:effectRef>
            <a:fontRef idx="minor">
              <a:schemeClr val="tx1"/>
            </a:fontRef>
          </p:style>
        </p:cxnSp>
        <p:pic>
          <p:nvPicPr>
            <p:cNvPr id="64" name="그림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16734" y="2412216"/>
              <a:ext cx="325120" cy="325120"/>
            </a:xfrm>
            <a:prstGeom prst="rect">
              <a:avLst/>
            </a:prstGeom>
          </p:spPr>
        </p:pic>
      </p:grpSp>
      <p:pic>
        <p:nvPicPr>
          <p:cNvPr id="65" name="그림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6438" y="1968329"/>
            <a:ext cx="325120" cy="325120"/>
          </a:xfrm>
          <a:prstGeom prst="rect">
            <a:avLst/>
          </a:prstGeom>
        </p:spPr>
      </p:pic>
      <p:pic>
        <p:nvPicPr>
          <p:cNvPr id="66" name="그림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6332" y="1525720"/>
            <a:ext cx="325120" cy="325120"/>
          </a:xfrm>
          <a:prstGeom prst="rect">
            <a:avLst/>
          </a:prstGeom>
        </p:spPr>
      </p:pic>
      <p:grpSp>
        <p:nvGrpSpPr>
          <p:cNvPr id="76" name="그룹 75"/>
          <p:cNvGrpSpPr/>
          <p:nvPr/>
        </p:nvGrpSpPr>
        <p:grpSpPr>
          <a:xfrm>
            <a:off x="6316734" y="3424609"/>
            <a:ext cx="1675754" cy="673595"/>
            <a:chOff x="6316734" y="3424609"/>
            <a:chExt cx="1675754" cy="673595"/>
          </a:xfrm>
        </p:grpSpPr>
        <p:grpSp>
          <p:nvGrpSpPr>
            <p:cNvPr id="67" name="그룹 66"/>
            <p:cNvGrpSpPr/>
            <p:nvPr/>
          </p:nvGrpSpPr>
          <p:grpSpPr>
            <a:xfrm>
              <a:off x="6395576" y="3436484"/>
              <a:ext cx="1596912" cy="661720"/>
              <a:chOff x="1779080" y="1614583"/>
              <a:chExt cx="1596912" cy="661720"/>
            </a:xfrm>
          </p:grpSpPr>
          <p:cxnSp>
            <p:nvCxnSpPr>
              <p:cNvPr id="69" name="직선 연결선[R] 68"/>
              <p:cNvCxnSpPr/>
              <p:nvPr/>
            </p:nvCxnSpPr>
            <p:spPr>
              <a:xfrm>
                <a:off x="1779080" y="1854507"/>
                <a:ext cx="14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946516" y="1614583"/>
                <a:ext cx="1429476" cy="661720"/>
              </a:xfrm>
              <a:prstGeom prst="rect">
                <a:avLst/>
              </a:prstGeom>
              <a:noFill/>
            </p:spPr>
            <p:txBody>
              <a:bodyPr wrap="square" rtlCol="0">
                <a:spAutoFit/>
              </a:bodyPr>
              <a:lstStyle/>
              <a:p>
                <a:r>
                  <a:rPr kumimoji="1" lang="en-US" altLang="ko-KR" sz="1300" b="1" dirty="0" smtClean="0"/>
                  <a:t>Pre-con.  </a:t>
                </a:r>
                <a:r>
                  <a:rPr kumimoji="1" lang="en-US" altLang="ko-KR" sz="1200" dirty="0" smtClean="0"/>
                  <a:t>Student  wrote the content before   </a:t>
                </a:r>
                <a:endParaRPr kumimoji="1" lang="ko-KR" altLang="en-US" sz="1200" dirty="0"/>
              </a:p>
            </p:txBody>
          </p:sp>
          <p:cxnSp>
            <p:nvCxnSpPr>
              <p:cNvPr id="71" name="직선 연결선[R] 70"/>
              <p:cNvCxnSpPr/>
              <p:nvPr/>
            </p:nvCxnSpPr>
            <p:spPr>
              <a:xfrm>
                <a:off x="1788738" y="2029975"/>
                <a:ext cx="142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R] 71"/>
              <p:cNvCxnSpPr/>
              <p:nvPr/>
            </p:nvCxnSpPr>
            <p:spPr>
              <a:xfrm>
                <a:off x="1822384" y="2220595"/>
                <a:ext cx="142947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3" name="그림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16734" y="3424609"/>
              <a:ext cx="325120" cy="325120"/>
            </a:xfrm>
            <a:prstGeom prst="rect">
              <a:avLst/>
            </a:prstGeom>
          </p:spPr>
        </p:pic>
      </p:grpSp>
      <p:pic>
        <p:nvPicPr>
          <p:cNvPr id="74" name="그림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31472" y="1854771"/>
            <a:ext cx="325120" cy="325120"/>
          </a:xfrm>
          <a:prstGeom prst="rect">
            <a:avLst/>
          </a:prstGeom>
        </p:spPr>
      </p:pic>
      <p:pic>
        <p:nvPicPr>
          <p:cNvPr id="75" name="그림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09942" y="3983870"/>
            <a:ext cx="325120" cy="325120"/>
          </a:xfrm>
          <a:prstGeom prst="rect">
            <a:avLst/>
          </a:prstGeom>
        </p:spPr>
      </p:pic>
      <p:pic>
        <p:nvPicPr>
          <p:cNvPr id="49" name="그림 4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01104" y="3721161"/>
            <a:ext cx="325120" cy="325120"/>
          </a:xfrm>
          <a:prstGeom prst="rect">
            <a:avLst/>
          </a:prstGeom>
        </p:spPr>
      </p:pic>
    </p:spTree>
    <p:extLst>
      <p:ext uri="{BB962C8B-B14F-4D97-AF65-F5344CB8AC3E}">
        <p14:creationId xmlns:p14="http://schemas.microsoft.com/office/powerpoint/2010/main" val="2305313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4.</a:t>
            </a:r>
            <a:r>
              <a:rPr lang="en-US" altLang="ko-KR" dirty="0" smtClean="0"/>
              <a:t> School Bus Schedule</a:t>
            </a:r>
            <a:endParaRPr lang="ko-KR" altLang="en-US" dirty="0"/>
          </a:p>
        </p:txBody>
      </p:sp>
      <p:sp>
        <p:nvSpPr>
          <p:cNvPr id="3" name="내용 개체 틀 2"/>
          <p:cNvSpPr>
            <a:spLocks noGrp="1"/>
          </p:cNvSpPr>
          <p:nvPr>
            <p:ph idx="1"/>
          </p:nvPr>
        </p:nvSpPr>
        <p:spPr/>
        <p:txBody>
          <a:bodyPr/>
          <a:lstStyle/>
          <a:p>
            <a:r>
              <a:rPr lang="en-US" altLang="ko-KR" dirty="0" smtClean="0"/>
              <a:t>Use Case 4. School Bus Schedule</a:t>
            </a:r>
          </a:p>
          <a:p>
            <a:r>
              <a:rPr lang="en-US" altLang="ko-KR" dirty="0"/>
              <a:t>Description(User Scenario)</a:t>
            </a:r>
            <a:r>
              <a:rPr lang="ko-KR" altLang="en-US" dirty="0"/>
              <a:t>를 설명해주세요</a:t>
            </a:r>
            <a:r>
              <a:rPr lang="en-US" altLang="ko-KR" dirty="0"/>
              <a:t>.</a:t>
            </a:r>
          </a:p>
          <a:p>
            <a:r>
              <a:rPr lang="en-US" altLang="ko-KR" dirty="0"/>
              <a:t>Functional Requirement </a:t>
            </a:r>
            <a:r>
              <a:rPr lang="ko-KR" altLang="en-US" dirty="0"/>
              <a:t>어떤 것들 나왔는지 설명해주세요</a:t>
            </a:r>
            <a:r>
              <a:rPr lang="en-US" altLang="ko-KR" dirty="0"/>
              <a:t>.</a:t>
            </a:r>
          </a:p>
          <a:p>
            <a:r>
              <a:rPr lang="en-US" altLang="ko-KR" dirty="0"/>
              <a:t>Non-Functional Requirement </a:t>
            </a:r>
            <a:r>
              <a:rPr lang="ko-KR" altLang="en-US" dirty="0"/>
              <a:t>어떤 것들 나왔는지 설명해주세요</a:t>
            </a:r>
            <a:r>
              <a:rPr lang="en-US" altLang="ko-KR" dirty="0"/>
              <a:t>.</a:t>
            </a:r>
          </a:p>
          <a:p>
            <a:r>
              <a:rPr lang="ko-KR" altLang="en-US" dirty="0"/>
              <a:t>가능하면 </a:t>
            </a:r>
            <a:r>
              <a:rPr lang="en-US" altLang="ko-KR" dirty="0"/>
              <a:t>PPT</a:t>
            </a:r>
            <a:r>
              <a:rPr lang="ko-KR" altLang="en-US" dirty="0"/>
              <a:t>에 글로 </a:t>
            </a:r>
            <a:r>
              <a:rPr lang="ko-KR" altLang="en-US" dirty="0" err="1"/>
              <a:t>때려박지</a:t>
            </a:r>
            <a:r>
              <a:rPr lang="ko-KR" altLang="en-US" dirty="0"/>
              <a:t> 말고 말로 설명해주세요</a:t>
            </a:r>
            <a:r>
              <a:rPr lang="en-US" altLang="ko-KR" dirty="0"/>
              <a:t>.</a:t>
            </a:r>
          </a:p>
          <a:p>
            <a:r>
              <a:rPr lang="ko-KR" altLang="en-US" dirty="0"/>
              <a:t>필요하다면 추가 슬라이드를 </a:t>
            </a:r>
            <a:r>
              <a:rPr lang="ko-KR" altLang="en-US" dirty="0" err="1"/>
              <a:t>삽입하셔도</a:t>
            </a:r>
            <a:r>
              <a:rPr lang="ko-KR" altLang="en-US" dirty="0"/>
              <a:t> 좋습니다</a:t>
            </a:r>
            <a:r>
              <a:rPr lang="en-US" altLang="ko-KR" dirty="0"/>
              <a:t>.</a:t>
            </a:r>
          </a:p>
          <a:p>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29</a:t>
            </a:fld>
            <a:r>
              <a:rPr lang="en-US" altLang="ko-KR" dirty="0" smtClean="0"/>
              <a:t>. Woo </a:t>
            </a:r>
            <a:r>
              <a:rPr lang="en-US" altLang="ko-KR" dirty="0" err="1" smtClean="0"/>
              <a:t>SeungYeon</a:t>
            </a:r>
            <a:r>
              <a:rPr lang="en-US" altLang="ko-KR" dirty="0" smtClean="0"/>
              <a:t>, Song </a:t>
            </a:r>
            <a:r>
              <a:rPr lang="en-US" altLang="ko-KR" dirty="0" err="1" smtClean="0"/>
              <a:t>HyungSeok</a:t>
            </a:r>
            <a:endParaRPr lang="ko-KR" altLang="en-US" dirty="0"/>
          </a:p>
        </p:txBody>
      </p:sp>
    </p:spTree>
    <p:extLst>
      <p:ext uri="{BB962C8B-B14F-4D97-AF65-F5344CB8AC3E}">
        <p14:creationId xmlns:p14="http://schemas.microsoft.com/office/powerpoint/2010/main" val="294567608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441128" y="1830486"/>
            <a:ext cx="5562004" cy="1083072"/>
          </a:xfrm>
        </p:spPr>
        <p:txBody>
          <a:bodyPr>
            <a:normAutofit/>
          </a:bodyPr>
          <a:lstStyle/>
          <a:p>
            <a:r>
              <a:rPr lang="en-US" altLang="ko-KR" dirty="0" smtClean="0">
                <a:solidFill>
                  <a:schemeClr val="bg1"/>
                </a:solidFill>
                <a:latin typeface="Roboto Black" panose="02000000000000000000" pitchFamily="2" charset="0"/>
                <a:ea typeface="Roboto Black" panose="02000000000000000000" pitchFamily="2" charset="0"/>
                <a:cs typeface="Roboto Black" panose="02000000000000000000" pitchFamily="2" charset="0"/>
              </a:rPr>
              <a:t>About our application</a:t>
            </a:r>
            <a:endParaRPr lang="ko-KR" altLang="en-US" dirty="0">
              <a:solidFill>
                <a:schemeClr val="bg1"/>
              </a:solidFill>
              <a:latin typeface="Roboto Black" panose="02000000000000000000" pitchFamily="2" charset="0"/>
              <a:cs typeface="Roboto Black" panose="02000000000000000000" pitchFamily="2" charset="0"/>
            </a:endParaRPr>
          </a:p>
        </p:txBody>
      </p:sp>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sp>
        <p:nvSpPr>
          <p:cNvPr id="5" name="직사각형 4"/>
          <p:cNvSpPr/>
          <p:nvPr/>
        </p:nvSpPr>
        <p:spPr>
          <a:xfrm>
            <a:off x="-165100" y="1116211"/>
            <a:ext cx="9194800" cy="152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제목 1"/>
          <p:cNvSpPr txBox="1">
            <a:spLocks/>
          </p:cNvSpPr>
          <p:nvPr/>
        </p:nvSpPr>
        <p:spPr>
          <a:xfrm>
            <a:off x="0" y="263822"/>
            <a:ext cx="2784028" cy="4471789"/>
          </a:xfrm>
          <a:prstGeom prst="rect">
            <a:avLst/>
          </a:prstGeom>
        </p:spPr>
        <p:txBody>
          <a:bodyPr vert="horz" lIns="91440" tIns="45720" rIns="91440" bIns="45720" rtlCol="0" anchor="b">
            <a:noAutofit/>
          </a:bodyPr>
          <a:lstStyle>
            <a:lvl1pPr algn="ctr" defTabSz="648035" rtl="0" eaLnBrk="1" latinLnBrk="1" hangingPunct="1">
              <a:lnSpc>
                <a:spcPct val="90000"/>
              </a:lnSpc>
              <a:spcBef>
                <a:spcPct val="0"/>
              </a:spcBef>
              <a:buNone/>
              <a:defRPr sz="4252" kern="1200" baseline="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r>
              <a:rPr lang="en-US" altLang="ko-KR" sz="23900" dirty="0" smtClean="0">
                <a:solidFill>
                  <a:schemeClr val="bg1"/>
                </a:solidFill>
                <a:latin typeface="Roboto Black" panose="02000000000000000000" pitchFamily="2" charset="0"/>
                <a:ea typeface="Roboto Black" panose="02000000000000000000" pitchFamily="2" charset="0"/>
              </a:rPr>
              <a:t>1</a:t>
            </a:r>
            <a:endParaRPr lang="ko-KR" altLang="en-US" sz="23900" dirty="0">
              <a:solidFill>
                <a:schemeClr val="bg1"/>
              </a:solidFill>
              <a:latin typeface="Roboto Black" panose="02000000000000000000" pitchFamily="2" charset="0"/>
            </a:endParaRPr>
          </a:p>
        </p:txBody>
      </p:sp>
    </p:spTree>
    <p:extLst>
      <p:ext uri="{BB962C8B-B14F-4D97-AF65-F5344CB8AC3E}">
        <p14:creationId xmlns:p14="http://schemas.microsoft.com/office/powerpoint/2010/main" val="4136476935"/>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594053" y="1369219"/>
            <a:ext cx="6251247" cy="611981"/>
          </a:xfrm>
        </p:spPr>
        <p:txBody>
          <a:bodyPr>
            <a:normAutofit/>
          </a:bodyPr>
          <a:lstStyle/>
          <a:p>
            <a:r>
              <a:rPr lang="en-US" altLang="ko-KR" sz="3300" dirty="0" smtClean="0"/>
              <a:t>Description for Time Table</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30</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sp>
        <p:nvSpPr>
          <p:cNvPr id="5" name="TextBox 4"/>
          <p:cNvSpPr txBox="1"/>
          <p:nvPr/>
        </p:nvSpPr>
        <p:spPr>
          <a:xfrm>
            <a:off x="685800" y="2019300"/>
            <a:ext cx="6965950" cy="2031325"/>
          </a:xfrm>
          <a:prstGeom prst="rect">
            <a:avLst/>
          </a:prstGeom>
          <a:noFill/>
        </p:spPr>
        <p:txBody>
          <a:bodyPr wrap="square" rtlCol="0">
            <a:spAutoFit/>
          </a:bodyPr>
          <a:lstStyle/>
          <a:p>
            <a:r>
              <a:rPr lang="en-US" altLang="ko-KR" dirty="0" smtClean="0"/>
              <a:t>  Lecture Schedule is for student who want to see lecture schedule in 'HYU</a:t>
            </a:r>
            <a:r>
              <a:rPr lang="ko-KR" altLang="ko-KR" dirty="0" smtClean="0"/>
              <a:t>ⓔ</a:t>
            </a:r>
            <a:r>
              <a:rPr lang="en-US" altLang="ko-KR" dirty="0" smtClean="0"/>
              <a:t>mini'. In addition to basic function of showing lecture schedules, 'HYU</a:t>
            </a:r>
            <a:r>
              <a:rPr lang="ko-KR" altLang="ko-KR" dirty="0" smtClean="0"/>
              <a:t>ⓔ</a:t>
            </a:r>
            <a:r>
              <a:rPr lang="en-US" altLang="ko-KR" dirty="0" smtClean="0"/>
              <a:t>mini' also provides highlight view mode of making highlight to current schedule, adding personal schedule function that user can add their personal schedule and sharing function that user can share their schedule through ‘</a:t>
            </a:r>
            <a:r>
              <a:rPr lang="en-US" altLang="ko-KR" dirty="0" err="1" smtClean="0"/>
              <a:t>Kakao</a:t>
            </a:r>
            <a:r>
              <a:rPr lang="en-US" altLang="ko-KR" dirty="0" smtClean="0"/>
              <a:t> Talk’. Also user can save their schedule in their local machine            </a:t>
            </a:r>
            <a:r>
              <a:rPr lang="ko-KR" altLang="en-US" dirty="0" smtClean="0"/>
              <a:t>라고 써도 어차피 안보실 거라는 걸 압니다</a:t>
            </a:r>
            <a:endParaRPr lang="ko-KR" altLang="en-US" dirty="0"/>
          </a:p>
        </p:txBody>
      </p:sp>
    </p:spTree>
    <p:extLst>
      <p:ext uri="{BB962C8B-B14F-4D97-AF65-F5344CB8AC3E}">
        <p14:creationId xmlns:p14="http://schemas.microsoft.com/office/powerpoint/2010/main" val="842058056"/>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472133" y="2426207"/>
            <a:ext cx="4813099" cy="798339"/>
          </a:xfrm>
        </p:spPr>
        <p:txBody>
          <a:bodyPr>
            <a:noAutofit/>
          </a:bodyPr>
          <a:lstStyle/>
          <a:p>
            <a:r>
              <a:rPr lang="en-US" altLang="ko-KR" sz="2800" dirty="0" smtClean="0"/>
              <a:t> Show Lecture Schedule</a:t>
            </a:r>
          </a:p>
          <a:p>
            <a:pPr marL="0" indent="0">
              <a:buNone/>
            </a:pPr>
            <a:r>
              <a:rPr lang="en-US" altLang="ko-KR" sz="2800" dirty="0"/>
              <a:t> </a:t>
            </a:r>
            <a:r>
              <a:rPr lang="en-US" altLang="ko-KR" sz="2800" dirty="0" smtClean="0"/>
              <a:t>   </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31</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8" name="Picture 3"/>
          <p:cNvPicPr>
            <a:picLocks noChangeAspect="1" noChangeArrowheads="1"/>
          </p:cNvPicPr>
          <p:nvPr/>
        </p:nvPicPr>
        <p:blipFill>
          <a:blip r:embed="rId2" cstate="print"/>
          <a:srcRect/>
          <a:stretch>
            <a:fillRect/>
          </a:stretch>
        </p:blipFill>
        <p:spPr bwMode="auto">
          <a:xfrm>
            <a:off x="5522397" y="1421890"/>
            <a:ext cx="2573853" cy="3156459"/>
          </a:xfrm>
          <a:prstGeom prst="rect">
            <a:avLst/>
          </a:prstGeom>
          <a:noFill/>
          <a:ln w="9525">
            <a:solidFill>
              <a:schemeClr val="accent1"/>
            </a:solid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7880351" y="4394200"/>
            <a:ext cx="190500" cy="165652"/>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7645400" y="4376631"/>
            <a:ext cx="209550" cy="195581"/>
          </a:xfrm>
          <a:prstGeom prst="rect">
            <a:avLst/>
          </a:prstGeom>
          <a:noFill/>
          <a:ln w="9525">
            <a:noFill/>
            <a:miter lim="800000"/>
            <a:headEnd/>
            <a:tailEnd/>
          </a:ln>
        </p:spPr>
      </p:pic>
    </p:spTree>
    <p:extLst>
      <p:ext uri="{BB962C8B-B14F-4D97-AF65-F5344CB8AC3E}">
        <p14:creationId xmlns:p14="http://schemas.microsoft.com/office/powerpoint/2010/main" val="2539172083"/>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472133" y="2426207"/>
            <a:ext cx="4813099" cy="798339"/>
          </a:xfrm>
        </p:spPr>
        <p:txBody>
          <a:bodyPr>
            <a:noAutofit/>
          </a:bodyPr>
          <a:lstStyle/>
          <a:p>
            <a:r>
              <a:rPr lang="en-US" altLang="ko-KR" sz="2800" dirty="0" smtClean="0"/>
              <a:t> Download Schedule</a:t>
            </a:r>
          </a:p>
          <a:p>
            <a:pPr marL="0" indent="0">
              <a:buNone/>
            </a:pPr>
            <a:r>
              <a:rPr lang="en-US" altLang="ko-KR" sz="2800" dirty="0"/>
              <a:t> </a:t>
            </a:r>
            <a:r>
              <a:rPr lang="en-US" altLang="ko-KR" sz="2800" dirty="0" smtClean="0"/>
              <a:t>   </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32</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13" name="Picture 3"/>
          <p:cNvPicPr>
            <a:picLocks noChangeAspect="1" noChangeArrowheads="1"/>
          </p:cNvPicPr>
          <p:nvPr/>
        </p:nvPicPr>
        <p:blipFill>
          <a:blip r:embed="rId2" cstate="print"/>
          <a:srcRect/>
          <a:stretch>
            <a:fillRect/>
          </a:stretch>
        </p:blipFill>
        <p:spPr bwMode="auto">
          <a:xfrm>
            <a:off x="5522397" y="1421890"/>
            <a:ext cx="2573853" cy="3156459"/>
          </a:xfrm>
          <a:prstGeom prst="rect">
            <a:avLst/>
          </a:prstGeom>
          <a:noFill/>
          <a:ln w="9525">
            <a:solidFill>
              <a:schemeClr val="accent1"/>
            </a:solid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7880351" y="4394200"/>
            <a:ext cx="190500" cy="165652"/>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645400" y="4376631"/>
            <a:ext cx="209550" cy="195581"/>
          </a:xfrm>
          <a:prstGeom prst="rect">
            <a:avLst/>
          </a:prstGeom>
          <a:noFill/>
          <a:ln w="9525">
            <a:noFill/>
            <a:miter lim="800000"/>
            <a:headEnd/>
            <a:tailEnd/>
          </a:ln>
        </p:spPr>
      </p:pic>
      <p:sp>
        <p:nvSpPr>
          <p:cNvPr id="14" name="타원 13"/>
          <p:cNvSpPr/>
          <p:nvPr/>
        </p:nvSpPr>
        <p:spPr>
          <a:xfrm>
            <a:off x="7835900" y="4368800"/>
            <a:ext cx="260350" cy="209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307949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472133" y="2426207"/>
            <a:ext cx="4813099" cy="798339"/>
          </a:xfrm>
        </p:spPr>
        <p:txBody>
          <a:bodyPr>
            <a:noAutofit/>
          </a:bodyPr>
          <a:lstStyle/>
          <a:p>
            <a:r>
              <a:rPr lang="en-US" altLang="ko-KR" sz="2800" dirty="0" smtClean="0"/>
              <a:t> Share Schedule</a:t>
            </a:r>
          </a:p>
          <a:p>
            <a:pPr marL="0" indent="0">
              <a:buNone/>
            </a:pPr>
            <a:r>
              <a:rPr lang="en-US" altLang="ko-KR" sz="2800" dirty="0"/>
              <a:t> </a:t>
            </a:r>
            <a:r>
              <a:rPr lang="en-US" altLang="ko-KR" sz="2800" dirty="0" smtClean="0"/>
              <a:t>   </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33</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13" name="Picture 3"/>
          <p:cNvPicPr>
            <a:picLocks noChangeAspect="1" noChangeArrowheads="1"/>
          </p:cNvPicPr>
          <p:nvPr/>
        </p:nvPicPr>
        <p:blipFill>
          <a:blip r:embed="rId2" cstate="print"/>
          <a:srcRect/>
          <a:stretch>
            <a:fillRect/>
          </a:stretch>
        </p:blipFill>
        <p:spPr bwMode="auto">
          <a:xfrm>
            <a:off x="5522397" y="1421890"/>
            <a:ext cx="2573853" cy="3156459"/>
          </a:xfrm>
          <a:prstGeom prst="rect">
            <a:avLst/>
          </a:prstGeom>
          <a:noFill/>
          <a:ln w="9525">
            <a:solidFill>
              <a:schemeClr val="accent1"/>
            </a:solid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7880351" y="4394200"/>
            <a:ext cx="190500" cy="165652"/>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645400" y="4376631"/>
            <a:ext cx="209550" cy="195581"/>
          </a:xfrm>
          <a:prstGeom prst="rect">
            <a:avLst/>
          </a:prstGeom>
          <a:noFill/>
          <a:ln w="9525">
            <a:noFill/>
            <a:miter lim="800000"/>
            <a:headEnd/>
            <a:tailEnd/>
          </a:ln>
        </p:spPr>
      </p:pic>
      <p:sp>
        <p:nvSpPr>
          <p:cNvPr id="8" name="타원 7"/>
          <p:cNvSpPr/>
          <p:nvPr/>
        </p:nvSpPr>
        <p:spPr>
          <a:xfrm>
            <a:off x="7613650" y="4368800"/>
            <a:ext cx="260350" cy="209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3444483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472133" y="2426207"/>
            <a:ext cx="4813099" cy="798339"/>
          </a:xfrm>
        </p:spPr>
        <p:txBody>
          <a:bodyPr>
            <a:noAutofit/>
          </a:bodyPr>
          <a:lstStyle/>
          <a:p>
            <a:r>
              <a:rPr lang="en-US" altLang="ko-KR" sz="2800" dirty="0" smtClean="0"/>
              <a:t> Highlight View</a:t>
            </a:r>
          </a:p>
          <a:p>
            <a:pPr marL="0" indent="0">
              <a:buNone/>
            </a:pPr>
            <a:r>
              <a:rPr lang="en-US" altLang="ko-KR" sz="2800" dirty="0"/>
              <a:t> </a:t>
            </a:r>
            <a:r>
              <a:rPr lang="en-US" altLang="ko-KR" sz="2800" dirty="0" smtClean="0"/>
              <a:t>   </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34</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2053" name="Picture 5"/>
          <p:cNvPicPr>
            <a:picLocks noChangeAspect="1" noChangeArrowheads="1"/>
          </p:cNvPicPr>
          <p:nvPr/>
        </p:nvPicPr>
        <p:blipFill>
          <a:blip r:embed="rId2" cstate="print"/>
          <a:srcRect/>
          <a:stretch>
            <a:fillRect/>
          </a:stretch>
        </p:blipFill>
        <p:spPr bwMode="auto">
          <a:xfrm>
            <a:off x="5032375" y="4295775"/>
            <a:ext cx="1990725" cy="1714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397500" y="1370460"/>
            <a:ext cx="2673349" cy="3176140"/>
          </a:xfrm>
          <a:prstGeom prst="rect">
            <a:avLst/>
          </a:prstGeom>
          <a:noFill/>
          <a:ln w="9525">
            <a:solidFill>
              <a:schemeClr val="accent1"/>
            </a:solidFill>
            <a:miter lim="800000"/>
            <a:headEnd/>
            <a:tailEnd/>
          </a:ln>
        </p:spPr>
      </p:pic>
      <p:sp>
        <p:nvSpPr>
          <p:cNvPr id="17" name="타원 16"/>
          <p:cNvSpPr/>
          <p:nvPr/>
        </p:nvSpPr>
        <p:spPr>
          <a:xfrm>
            <a:off x="7708900" y="1282700"/>
            <a:ext cx="469900" cy="209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6" name="Picture 4"/>
          <p:cNvPicPr>
            <a:picLocks noChangeAspect="1" noChangeArrowheads="1"/>
          </p:cNvPicPr>
          <p:nvPr/>
        </p:nvPicPr>
        <p:blipFill>
          <a:blip r:embed="rId4" cstate="print"/>
          <a:srcRect/>
          <a:stretch>
            <a:fillRect/>
          </a:stretch>
        </p:blipFill>
        <p:spPr bwMode="auto">
          <a:xfrm>
            <a:off x="6515101" y="1631950"/>
            <a:ext cx="933449" cy="822545"/>
          </a:xfrm>
          <a:prstGeom prst="rect">
            <a:avLst/>
          </a:prstGeom>
          <a:noFill/>
          <a:ln w="19050">
            <a:gradFill flip="none" rotWithShape="1">
              <a:gsLst>
                <a:gs pos="0">
                  <a:srgbClr val="FF0000"/>
                </a:gs>
                <a:gs pos="17999">
                  <a:srgbClr val="FEE7F2"/>
                </a:gs>
                <a:gs pos="36000">
                  <a:srgbClr val="FAC77D"/>
                </a:gs>
                <a:gs pos="61000">
                  <a:srgbClr val="FBA97D"/>
                </a:gs>
                <a:gs pos="82001">
                  <a:srgbClr val="FBD49C"/>
                </a:gs>
                <a:gs pos="100000">
                  <a:srgbClr val="FEE7F2"/>
                </a:gs>
              </a:gsLst>
              <a:lin ang="5400000" scaled="0"/>
              <a:tileRect r="-100000" b="-100000"/>
            </a:gradFill>
            <a:miter lim="800000"/>
            <a:headEnd/>
            <a:tailEnd/>
          </a:ln>
        </p:spPr>
      </p:pic>
      <p:sp>
        <p:nvSpPr>
          <p:cNvPr id="18" name="TextBox 17"/>
          <p:cNvSpPr txBox="1"/>
          <p:nvPr/>
        </p:nvSpPr>
        <p:spPr>
          <a:xfrm>
            <a:off x="6508750" y="2025650"/>
            <a:ext cx="990600" cy="338554"/>
          </a:xfrm>
          <a:prstGeom prst="rect">
            <a:avLst/>
          </a:prstGeom>
          <a:noFill/>
        </p:spPr>
        <p:txBody>
          <a:bodyPr wrap="square" rtlCol="0">
            <a:spAutoFit/>
          </a:bodyPr>
          <a:lstStyle/>
          <a:p>
            <a:r>
              <a:rPr lang="ko-KR" altLang="en-US" sz="800" b="1" dirty="0" smtClean="0">
                <a:solidFill>
                  <a:schemeClr val="accent1"/>
                </a:solidFill>
              </a:rPr>
              <a:t>다음 일정 입니다</a:t>
            </a:r>
            <a:endParaRPr lang="en-US" altLang="ko-KR" sz="800" b="1" dirty="0" smtClean="0">
              <a:solidFill>
                <a:schemeClr val="accent1"/>
              </a:solidFill>
            </a:endParaRPr>
          </a:p>
          <a:p>
            <a:r>
              <a:rPr lang="en-US" altLang="ko-KR" sz="800" b="1" dirty="0" smtClean="0">
                <a:solidFill>
                  <a:schemeClr val="accent1"/>
                </a:solidFill>
              </a:rPr>
              <a:t>                 10:30 AM</a:t>
            </a:r>
            <a:endParaRPr lang="ko-KR" altLang="en-US" sz="800" b="1" dirty="0">
              <a:solidFill>
                <a:schemeClr val="accent1"/>
              </a:solidFill>
            </a:endParaRPr>
          </a:p>
        </p:txBody>
      </p:sp>
      <p:cxnSp>
        <p:nvCxnSpPr>
          <p:cNvPr id="20" name="직선 연결선 19"/>
          <p:cNvCxnSpPr/>
          <p:nvPr/>
        </p:nvCxnSpPr>
        <p:spPr>
          <a:xfrm>
            <a:off x="7461250" y="1606550"/>
            <a:ext cx="609600" cy="539750"/>
          </a:xfrm>
          <a:prstGeom prst="line">
            <a:avLst/>
          </a:prstGeom>
          <a:ln>
            <a:gradFill>
              <a:gsLst>
                <a:gs pos="0">
                  <a:srgbClr val="FF3399"/>
                </a:gs>
                <a:gs pos="25000">
                  <a:srgbClr val="FF6633"/>
                </a:gs>
                <a:gs pos="50000">
                  <a:srgbClr val="FFFF00"/>
                </a:gs>
                <a:gs pos="75000">
                  <a:srgbClr val="01A78F"/>
                </a:gs>
                <a:gs pos="100000">
                  <a:srgbClr val="3366FF"/>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6515100" y="2470150"/>
            <a:ext cx="1060450" cy="279400"/>
          </a:xfrm>
          <a:prstGeom prst="line">
            <a:avLst/>
          </a:prstGeom>
          <a:ln>
            <a:gradFill>
              <a:gsLst>
                <a:gs pos="0">
                  <a:srgbClr val="FF3399"/>
                </a:gs>
                <a:gs pos="25000">
                  <a:srgbClr val="FF6633"/>
                </a:gs>
                <a:gs pos="50000">
                  <a:srgbClr val="FFFF00"/>
                </a:gs>
                <a:gs pos="75000">
                  <a:srgbClr val="01A78F"/>
                </a:gs>
                <a:gs pos="100000">
                  <a:srgbClr val="3366FF"/>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24" name="Picture 2"/>
          <p:cNvPicPr>
            <a:picLocks noChangeAspect="1" noChangeArrowheads="1"/>
          </p:cNvPicPr>
          <p:nvPr/>
        </p:nvPicPr>
        <p:blipFill>
          <a:blip r:embed="rId5" cstate="print"/>
          <a:srcRect/>
          <a:stretch>
            <a:fillRect/>
          </a:stretch>
        </p:blipFill>
        <p:spPr bwMode="auto">
          <a:xfrm>
            <a:off x="7880351" y="4368800"/>
            <a:ext cx="190500" cy="165652"/>
          </a:xfrm>
          <a:prstGeom prst="rect">
            <a:avLst/>
          </a:prstGeom>
          <a:noFill/>
          <a:ln w="9525">
            <a:noFill/>
            <a:miter lim="800000"/>
            <a:headEnd/>
            <a:tailEnd/>
          </a:ln>
        </p:spPr>
      </p:pic>
      <p:pic>
        <p:nvPicPr>
          <p:cNvPr id="25" name="Picture 3"/>
          <p:cNvPicPr>
            <a:picLocks noChangeAspect="1" noChangeArrowheads="1"/>
          </p:cNvPicPr>
          <p:nvPr/>
        </p:nvPicPr>
        <p:blipFill>
          <a:blip r:embed="rId6" cstate="print"/>
          <a:srcRect/>
          <a:stretch>
            <a:fillRect/>
          </a:stretch>
        </p:blipFill>
        <p:spPr bwMode="auto">
          <a:xfrm>
            <a:off x="7645400" y="4351231"/>
            <a:ext cx="209550" cy="195581"/>
          </a:xfrm>
          <a:prstGeom prst="rect">
            <a:avLst/>
          </a:prstGeom>
          <a:noFill/>
          <a:ln w="9525">
            <a:noFill/>
            <a:miter lim="800000"/>
            <a:headEnd/>
            <a:tailEnd/>
          </a:ln>
        </p:spPr>
      </p:pic>
    </p:spTree>
    <p:extLst>
      <p:ext uri="{BB962C8B-B14F-4D97-AF65-F5344CB8AC3E}">
        <p14:creationId xmlns:p14="http://schemas.microsoft.com/office/powerpoint/2010/main" val="186695656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472133" y="2426207"/>
            <a:ext cx="4813099" cy="798339"/>
          </a:xfrm>
        </p:spPr>
        <p:txBody>
          <a:bodyPr>
            <a:noAutofit/>
          </a:bodyPr>
          <a:lstStyle/>
          <a:p>
            <a:r>
              <a:rPr lang="en-US" altLang="ko-KR" sz="2800" dirty="0" smtClean="0"/>
              <a:t> Add User Schedule</a:t>
            </a:r>
          </a:p>
          <a:p>
            <a:pPr marL="0" indent="0">
              <a:buNone/>
            </a:pPr>
            <a:r>
              <a:rPr lang="en-US" altLang="ko-KR" sz="2800" dirty="0"/>
              <a:t> </a:t>
            </a:r>
            <a:r>
              <a:rPr lang="en-US" altLang="ko-KR" sz="2800" dirty="0" smtClean="0"/>
              <a:t>   </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35</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1028" name="Picture 4"/>
          <p:cNvPicPr>
            <a:picLocks noChangeAspect="1" noChangeArrowheads="1"/>
          </p:cNvPicPr>
          <p:nvPr/>
        </p:nvPicPr>
        <p:blipFill>
          <a:blip r:embed="rId2" cstate="print"/>
          <a:srcRect/>
          <a:stretch>
            <a:fillRect/>
          </a:stretch>
        </p:blipFill>
        <p:spPr bwMode="auto">
          <a:xfrm>
            <a:off x="5048250" y="1365373"/>
            <a:ext cx="3466783" cy="3264539"/>
          </a:xfrm>
          <a:prstGeom prst="rect">
            <a:avLst/>
          </a:prstGeom>
          <a:noFill/>
          <a:ln w="9525">
            <a:solidFill>
              <a:schemeClr val="accent1"/>
            </a:solid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5153025" y="2390775"/>
            <a:ext cx="2143125" cy="2857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133975" y="2835275"/>
            <a:ext cx="2143125" cy="28575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086350" y="4295775"/>
            <a:ext cx="1936750" cy="171450"/>
          </a:xfrm>
          <a:prstGeom prst="rect">
            <a:avLst/>
          </a:prstGeom>
          <a:noFill/>
          <a:ln w="9525">
            <a:noFill/>
            <a:miter lim="800000"/>
            <a:headEnd/>
            <a:tailEnd/>
          </a:ln>
        </p:spPr>
      </p:pic>
      <p:sp>
        <p:nvSpPr>
          <p:cNvPr id="11" name="TextBox 10"/>
          <p:cNvSpPr txBox="1"/>
          <p:nvPr/>
        </p:nvSpPr>
        <p:spPr>
          <a:xfrm>
            <a:off x="5124450" y="2387600"/>
            <a:ext cx="1517650" cy="276999"/>
          </a:xfrm>
          <a:prstGeom prst="rect">
            <a:avLst/>
          </a:prstGeom>
          <a:noFill/>
        </p:spPr>
        <p:txBody>
          <a:bodyPr wrap="square" rtlCol="0">
            <a:spAutoFit/>
          </a:bodyPr>
          <a:lstStyle/>
          <a:p>
            <a:r>
              <a:rPr lang="ko-KR" altLang="en-US" sz="1200" dirty="0" smtClean="0">
                <a:solidFill>
                  <a:schemeClr val="bg1">
                    <a:lumMod val="75000"/>
                  </a:schemeClr>
                </a:solidFill>
              </a:rPr>
              <a:t>일정을 입력하세요</a:t>
            </a:r>
            <a:endParaRPr lang="ko-KR" altLang="en-US" sz="1200" dirty="0">
              <a:solidFill>
                <a:schemeClr val="bg1">
                  <a:lumMod val="75000"/>
                </a:schemeClr>
              </a:solidFill>
            </a:endParaRPr>
          </a:p>
        </p:txBody>
      </p:sp>
      <p:sp>
        <p:nvSpPr>
          <p:cNvPr id="12" name="TextBox 11"/>
          <p:cNvSpPr txBox="1"/>
          <p:nvPr/>
        </p:nvSpPr>
        <p:spPr>
          <a:xfrm>
            <a:off x="5124450" y="2863850"/>
            <a:ext cx="1517650" cy="276999"/>
          </a:xfrm>
          <a:prstGeom prst="rect">
            <a:avLst/>
          </a:prstGeom>
          <a:noFill/>
        </p:spPr>
        <p:txBody>
          <a:bodyPr wrap="square" rtlCol="0">
            <a:spAutoFit/>
          </a:bodyPr>
          <a:lstStyle/>
          <a:p>
            <a:r>
              <a:rPr lang="ko-KR" altLang="en-US" sz="1200" dirty="0" smtClean="0">
                <a:solidFill>
                  <a:schemeClr val="bg1">
                    <a:lumMod val="75000"/>
                  </a:schemeClr>
                </a:solidFill>
              </a:rPr>
              <a:t>시간을 입력하세요</a:t>
            </a:r>
            <a:endParaRPr lang="ko-KR" altLang="en-US" sz="1200" dirty="0">
              <a:solidFill>
                <a:schemeClr val="bg1">
                  <a:lumMod val="75000"/>
                </a:schemeClr>
              </a:solidFill>
            </a:endParaRPr>
          </a:p>
        </p:txBody>
      </p:sp>
      <p:pic>
        <p:nvPicPr>
          <p:cNvPr id="2054" name="Picture 6"/>
          <p:cNvPicPr>
            <a:picLocks noChangeAspect="1" noChangeArrowheads="1"/>
          </p:cNvPicPr>
          <p:nvPr/>
        </p:nvPicPr>
        <p:blipFill>
          <a:blip r:embed="rId5" cstate="print"/>
          <a:srcRect/>
          <a:stretch>
            <a:fillRect/>
          </a:stretch>
        </p:blipFill>
        <p:spPr bwMode="auto">
          <a:xfrm>
            <a:off x="6534150" y="1390650"/>
            <a:ext cx="600075" cy="381000"/>
          </a:xfrm>
          <a:prstGeom prst="rect">
            <a:avLst/>
          </a:prstGeom>
          <a:noFill/>
          <a:ln w="9525">
            <a:noFill/>
            <a:miter lim="800000"/>
            <a:headEnd/>
            <a:tailEnd/>
          </a:ln>
        </p:spPr>
      </p:pic>
      <p:sp>
        <p:nvSpPr>
          <p:cNvPr id="15" name="TextBox 14"/>
          <p:cNvSpPr txBox="1"/>
          <p:nvPr/>
        </p:nvSpPr>
        <p:spPr>
          <a:xfrm>
            <a:off x="6559550" y="1511300"/>
            <a:ext cx="590550" cy="246221"/>
          </a:xfrm>
          <a:prstGeom prst="rect">
            <a:avLst/>
          </a:prstGeom>
          <a:noFill/>
        </p:spPr>
        <p:txBody>
          <a:bodyPr wrap="square" rtlCol="0">
            <a:spAutoFit/>
          </a:bodyPr>
          <a:lstStyle/>
          <a:p>
            <a:r>
              <a:rPr lang="ko-KR" altLang="en-US" sz="1000" b="1" dirty="0" smtClean="0">
                <a:solidFill>
                  <a:schemeClr val="bg1">
                    <a:lumMod val="95000"/>
                  </a:schemeClr>
                </a:solidFill>
              </a:rPr>
              <a:t>일 정</a:t>
            </a:r>
            <a:endParaRPr lang="ko-KR" altLang="en-US" sz="1000" b="1" dirty="0">
              <a:solidFill>
                <a:schemeClr val="bg1">
                  <a:lumMod val="95000"/>
                </a:schemeClr>
              </a:solidFill>
            </a:endParaRPr>
          </a:p>
        </p:txBody>
      </p:sp>
    </p:spTree>
    <p:extLst>
      <p:ext uri="{BB962C8B-B14F-4D97-AF65-F5344CB8AC3E}">
        <p14:creationId xmlns:p14="http://schemas.microsoft.com/office/powerpoint/2010/main" val="238971114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3" name="내용 개체 틀 2"/>
          <p:cNvSpPr>
            <a:spLocks noGrp="1"/>
          </p:cNvSpPr>
          <p:nvPr>
            <p:ph idx="1"/>
          </p:nvPr>
        </p:nvSpPr>
        <p:spPr>
          <a:xfrm>
            <a:off x="472133" y="1321307"/>
            <a:ext cx="3001317" cy="513843"/>
          </a:xfrm>
        </p:spPr>
        <p:txBody>
          <a:bodyPr>
            <a:noAutofit/>
          </a:bodyPr>
          <a:lstStyle/>
          <a:p>
            <a:r>
              <a:rPr lang="en-US" altLang="ko-KR" sz="2800" dirty="0" smtClean="0"/>
              <a:t> Non-Functional</a:t>
            </a:r>
          </a:p>
          <a:p>
            <a:pPr marL="0" indent="0">
              <a:buNone/>
            </a:pPr>
            <a:r>
              <a:rPr lang="en-US" altLang="ko-KR" sz="2800" dirty="0"/>
              <a:t> </a:t>
            </a:r>
            <a:r>
              <a:rPr lang="en-US" altLang="ko-KR" sz="2800" dirty="0" smtClean="0"/>
              <a:t>   </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36</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2053" name="Picture 5"/>
          <p:cNvPicPr>
            <a:picLocks noChangeAspect="1" noChangeArrowheads="1"/>
          </p:cNvPicPr>
          <p:nvPr/>
        </p:nvPicPr>
        <p:blipFill>
          <a:blip r:embed="rId2" cstate="print"/>
          <a:srcRect/>
          <a:stretch>
            <a:fillRect/>
          </a:stretch>
        </p:blipFill>
        <p:spPr bwMode="auto">
          <a:xfrm>
            <a:off x="5086350" y="4295775"/>
            <a:ext cx="1936750" cy="17145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792162" y="1857375"/>
            <a:ext cx="817185" cy="746126"/>
          </a:xfrm>
          <a:prstGeom prst="rect">
            <a:avLst/>
          </a:prstGeom>
          <a:noFill/>
          <a:ln w="9525">
            <a:solidFill>
              <a:schemeClr val="accent1"/>
            </a:solidFill>
            <a:miter lim="800000"/>
            <a:headEnd/>
            <a:tailEnd/>
          </a:ln>
        </p:spPr>
      </p:pic>
      <p:sp>
        <p:nvSpPr>
          <p:cNvPr id="14" name="TextBox 13"/>
          <p:cNvSpPr txBox="1"/>
          <p:nvPr/>
        </p:nvSpPr>
        <p:spPr>
          <a:xfrm>
            <a:off x="2190750" y="2044700"/>
            <a:ext cx="3606800" cy="369332"/>
          </a:xfrm>
          <a:prstGeom prst="rect">
            <a:avLst/>
          </a:prstGeom>
          <a:noFill/>
          <a:ln>
            <a:solidFill>
              <a:schemeClr val="accent1"/>
            </a:solidFill>
          </a:ln>
        </p:spPr>
        <p:txBody>
          <a:bodyPr wrap="square" rtlCol="0">
            <a:spAutoFit/>
          </a:bodyPr>
          <a:lstStyle/>
          <a:p>
            <a:r>
              <a:rPr lang="en-US" altLang="ko-KR" dirty="0" err="1" smtClean="0"/>
              <a:t>Kakao</a:t>
            </a:r>
            <a:r>
              <a:rPr lang="en-US" altLang="ko-KR" dirty="0" smtClean="0"/>
              <a:t> Talk </a:t>
            </a:r>
            <a:r>
              <a:rPr lang="ko-KR" altLang="en-US" dirty="0" smtClean="0"/>
              <a:t>이 깔려있어야 합니다</a:t>
            </a:r>
            <a:r>
              <a:rPr lang="en-US" altLang="ko-KR" dirty="0" smtClean="0"/>
              <a:t>!</a:t>
            </a:r>
            <a:endParaRPr lang="ko-KR" altLang="en-US" dirty="0"/>
          </a:p>
        </p:txBody>
      </p:sp>
      <p:pic>
        <p:nvPicPr>
          <p:cNvPr id="5123" name="Picture 3"/>
          <p:cNvPicPr>
            <a:picLocks noChangeAspect="1" noChangeArrowheads="1"/>
          </p:cNvPicPr>
          <p:nvPr/>
        </p:nvPicPr>
        <p:blipFill>
          <a:blip r:embed="rId4" cstate="print"/>
          <a:srcRect/>
          <a:stretch>
            <a:fillRect/>
          </a:stretch>
        </p:blipFill>
        <p:spPr bwMode="auto">
          <a:xfrm>
            <a:off x="795338" y="2950027"/>
            <a:ext cx="804862" cy="832809"/>
          </a:xfrm>
          <a:prstGeom prst="rect">
            <a:avLst/>
          </a:prstGeom>
          <a:noFill/>
          <a:ln w="9525">
            <a:solidFill>
              <a:schemeClr val="accent1"/>
            </a:solidFill>
            <a:miter lim="800000"/>
            <a:headEnd/>
            <a:tailEnd/>
          </a:ln>
        </p:spPr>
      </p:pic>
      <p:sp>
        <p:nvSpPr>
          <p:cNvPr id="17" name="TextBox 16"/>
          <p:cNvSpPr txBox="1"/>
          <p:nvPr/>
        </p:nvSpPr>
        <p:spPr>
          <a:xfrm>
            <a:off x="2190750" y="3155950"/>
            <a:ext cx="4654550" cy="369332"/>
          </a:xfrm>
          <a:prstGeom prst="rect">
            <a:avLst/>
          </a:prstGeom>
          <a:noFill/>
          <a:ln>
            <a:solidFill>
              <a:schemeClr val="accent1"/>
            </a:solidFill>
          </a:ln>
        </p:spPr>
        <p:txBody>
          <a:bodyPr wrap="square" rtlCol="0">
            <a:spAutoFit/>
          </a:bodyPr>
          <a:lstStyle/>
          <a:p>
            <a:r>
              <a:rPr lang="ko-KR" altLang="en-US" dirty="0" smtClean="0"/>
              <a:t>캡틴 아메리카 방패 급의 보안이 필요합니다</a:t>
            </a:r>
            <a:r>
              <a:rPr lang="en-US" altLang="ko-KR" dirty="0" smtClean="0"/>
              <a:t>!</a:t>
            </a:r>
            <a:endParaRPr lang="ko-KR" altLang="en-US" dirty="0"/>
          </a:p>
        </p:txBody>
      </p:sp>
    </p:spTree>
    <p:extLst>
      <p:ext uri="{BB962C8B-B14F-4D97-AF65-F5344CB8AC3E}">
        <p14:creationId xmlns:p14="http://schemas.microsoft.com/office/powerpoint/2010/main" val="2661805826"/>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6.</a:t>
            </a:r>
            <a:r>
              <a:rPr lang="en-US" altLang="ko-KR" dirty="0" smtClean="0"/>
              <a:t> Weekly Menu</a:t>
            </a:r>
            <a:endParaRPr lang="ko-KR" altLang="en-US" dirty="0"/>
          </a:p>
        </p:txBody>
      </p:sp>
      <p:sp>
        <p:nvSpPr>
          <p:cNvPr id="3" name="내용 개체 틀 2"/>
          <p:cNvSpPr>
            <a:spLocks noGrp="1"/>
          </p:cNvSpPr>
          <p:nvPr>
            <p:ph idx="1"/>
          </p:nvPr>
        </p:nvSpPr>
        <p:spPr/>
        <p:txBody>
          <a:bodyPr/>
          <a:lstStyle/>
          <a:p>
            <a:r>
              <a:rPr lang="en-US" altLang="ko-KR" dirty="0" smtClean="0"/>
              <a:t>Use Case Diagram</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37</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46" y="1646417"/>
            <a:ext cx="2573472" cy="2889412"/>
          </a:xfrm>
          <a:prstGeom prst="rect">
            <a:avLst/>
          </a:prstGeom>
        </p:spPr>
      </p:pic>
    </p:spTree>
    <p:extLst>
      <p:ext uri="{BB962C8B-B14F-4D97-AF65-F5344CB8AC3E}">
        <p14:creationId xmlns:p14="http://schemas.microsoft.com/office/powerpoint/2010/main" val="213556660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6.</a:t>
            </a:r>
            <a:r>
              <a:rPr lang="en-US" altLang="ko-KR" dirty="0" smtClean="0"/>
              <a:t> Weekly Menu</a:t>
            </a:r>
            <a:endParaRPr lang="ko-KR" altLang="en-US" dirty="0"/>
          </a:p>
        </p:txBody>
      </p:sp>
      <p:sp>
        <p:nvSpPr>
          <p:cNvPr id="3" name="내용 개체 틀 2"/>
          <p:cNvSpPr>
            <a:spLocks noGrp="1"/>
          </p:cNvSpPr>
          <p:nvPr>
            <p:ph idx="1"/>
          </p:nvPr>
        </p:nvSpPr>
        <p:spPr/>
        <p:txBody>
          <a:bodyPr/>
          <a:lstStyle/>
          <a:p>
            <a:r>
              <a:rPr lang="en-US" altLang="ko-KR" dirty="0" smtClean="0"/>
              <a:t>Description(User </a:t>
            </a:r>
            <a:r>
              <a:rPr lang="en-US" altLang="ko-KR" dirty="0"/>
              <a:t>Scenario</a:t>
            </a:r>
            <a:r>
              <a:rPr lang="en-US" altLang="ko-KR" dirty="0" smtClean="0"/>
              <a:t>)</a:t>
            </a:r>
            <a:endParaRPr lang="en-US" altLang="ko-KR"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38</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grpSp>
        <p:nvGrpSpPr>
          <p:cNvPr id="15" name="그룹 14"/>
          <p:cNvGrpSpPr/>
          <p:nvPr/>
        </p:nvGrpSpPr>
        <p:grpSpPr>
          <a:xfrm>
            <a:off x="2234053" y="1903663"/>
            <a:ext cx="4172658" cy="2629311"/>
            <a:chOff x="2332773" y="1903663"/>
            <a:chExt cx="4172658" cy="2629311"/>
          </a:xfrm>
        </p:grpSpPr>
        <p:pic>
          <p:nvPicPr>
            <p:cNvPr id="5" name="그림 4"/>
            <p:cNvPicPr>
              <a:picLocks noChangeAspect="1"/>
            </p:cNvPicPr>
            <p:nvPr/>
          </p:nvPicPr>
          <p:blipFill>
            <a:blip r:embed="rId2"/>
            <a:stretch>
              <a:fillRect/>
            </a:stretch>
          </p:blipFill>
          <p:spPr>
            <a:xfrm>
              <a:off x="2332773" y="2583661"/>
              <a:ext cx="904607" cy="757345"/>
            </a:xfrm>
            <a:prstGeom prst="rect">
              <a:avLst/>
            </a:prstGeom>
          </p:spPr>
        </p:pic>
        <p:grpSp>
          <p:nvGrpSpPr>
            <p:cNvPr id="8" name="그룹 7"/>
            <p:cNvGrpSpPr/>
            <p:nvPr/>
          </p:nvGrpSpPr>
          <p:grpSpPr>
            <a:xfrm>
              <a:off x="3366169" y="2520055"/>
              <a:ext cx="1279769" cy="884556"/>
              <a:chOff x="2124008" y="2567028"/>
              <a:chExt cx="1279769" cy="884556"/>
            </a:xfrm>
          </p:grpSpPr>
          <p:sp>
            <p:nvSpPr>
              <p:cNvPr id="6" name="내용 개체 틀 2"/>
              <p:cNvSpPr txBox="1">
                <a:spLocks/>
              </p:cNvSpPr>
              <p:nvPr/>
            </p:nvSpPr>
            <p:spPr>
              <a:xfrm>
                <a:off x="2124008" y="2567028"/>
                <a:ext cx="1279769" cy="791410"/>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lgn="ctr">
                  <a:buNone/>
                </a:pPr>
                <a:r>
                  <a:rPr lang="en-US" altLang="ko-KR" b="1" dirty="0" smtClean="0"/>
                  <a:t>Button</a:t>
                </a:r>
                <a:endParaRPr lang="en-US" altLang="ko-KR" b="1" dirty="0" smtClean="0"/>
              </a:p>
              <a:p>
                <a:pPr marL="0" indent="0" algn="ctr">
                  <a:buNone/>
                </a:pPr>
                <a:r>
                  <a:rPr lang="en-US" altLang="ko-KR" b="1" dirty="0" smtClean="0"/>
                  <a:t>Pressed</a:t>
                </a:r>
                <a:endParaRPr lang="ko-KR" altLang="en-US" b="1" dirty="0"/>
              </a:p>
            </p:txBody>
          </p:sp>
          <p:sp>
            <p:nvSpPr>
              <p:cNvPr id="7" name="오른쪽 화살표 6"/>
              <p:cNvSpPr/>
              <p:nvPr/>
            </p:nvSpPr>
            <p:spPr>
              <a:xfrm>
                <a:off x="2160659" y="3265292"/>
                <a:ext cx="1206469" cy="186292"/>
              </a:xfrm>
              <a:prstGeom prst="rightArrow">
                <a:avLst>
                  <a:gd name="adj1" fmla="val 50000"/>
                  <a:gd name="adj2" fmla="val 6807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 name="그림 9"/>
            <p:cNvPicPr>
              <a:picLocks noChangeAspect="1"/>
            </p:cNvPicPr>
            <p:nvPr/>
          </p:nvPicPr>
          <p:blipFill>
            <a:blip r:embed="rId3"/>
            <a:stretch>
              <a:fillRect/>
            </a:stretch>
          </p:blipFill>
          <p:spPr>
            <a:xfrm>
              <a:off x="4811378" y="1903663"/>
              <a:ext cx="1694053" cy="2629311"/>
            </a:xfrm>
            <a:prstGeom prst="rect">
              <a:avLst/>
            </a:prstGeom>
          </p:spPr>
        </p:pic>
      </p:grpSp>
    </p:spTree>
    <p:extLst>
      <p:ext uri="{BB962C8B-B14F-4D97-AF65-F5344CB8AC3E}">
        <p14:creationId xmlns:p14="http://schemas.microsoft.com/office/powerpoint/2010/main" val="3456939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p:cNvGrpSpPr/>
          <p:nvPr/>
        </p:nvGrpSpPr>
        <p:grpSpPr>
          <a:xfrm>
            <a:off x="2935925" y="1854557"/>
            <a:ext cx="2763607" cy="7833153"/>
            <a:chOff x="2834481" y="1100137"/>
            <a:chExt cx="2990850" cy="8477250"/>
          </a:xfrm>
        </p:grpSpPr>
        <p:pic>
          <p:nvPicPr>
            <p:cNvPr id="20" name="그림 19"/>
            <p:cNvPicPr>
              <a:picLocks noChangeAspect="1"/>
            </p:cNvPicPr>
            <p:nvPr/>
          </p:nvPicPr>
          <p:blipFill>
            <a:blip r:embed="rId3"/>
            <a:stretch>
              <a:fillRect/>
            </a:stretch>
          </p:blipFill>
          <p:spPr>
            <a:xfrm>
              <a:off x="2834481" y="4043362"/>
              <a:ext cx="2990850" cy="5534025"/>
            </a:xfrm>
            <a:prstGeom prst="rect">
              <a:avLst/>
            </a:prstGeom>
          </p:spPr>
        </p:pic>
        <p:pic>
          <p:nvPicPr>
            <p:cNvPr id="21" name="그림 20"/>
            <p:cNvPicPr>
              <a:picLocks noChangeAspect="1"/>
            </p:cNvPicPr>
            <p:nvPr/>
          </p:nvPicPr>
          <p:blipFill>
            <a:blip r:embed="rId4"/>
            <a:stretch>
              <a:fillRect/>
            </a:stretch>
          </p:blipFill>
          <p:spPr>
            <a:xfrm>
              <a:off x="2834481" y="1100137"/>
              <a:ext cx="2971800" cy="2943225"/>
            </a:xfrm>
            <a:prstGeom prst="rect">
              <a:avLst/>
            </a:prstGeom>
          </p:spPr>
        </p:pic>
      </p:grpSp>
      <p:sp>
        <p:nvSpPr>
          <p:cNvPr id="11" name="직사각형 10"/>
          <p:cNvSpPr/>
          <p:nvPr/>
        </p:nvSpPr>
        <p:spPr>
          <a:xfrm>
            <a:off x="-116390" y="4720175"/>
            <a:ext cx="8873544" cy="5903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322452" y="4146997"/>
            <a:ext cx="9285668" cy="575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17"/>
          <p:cNvPicPr>
            <a:picLocks noChangeAspect="1"/>
          </p:cNvPicPr>
          <p:nvPr/>
        </p:nvPicPr>
        <p:blipFill>
          <a:blip r:embed="rId5"/>
          <a:stretch>
            <a:fillRect/>
          </a:stretch>
        </p:blipFill>
        <p:spPr>
          <a:xfrm>
            <a:off x="6102539" y="1707434"/>
            <a:ext cx="1733550" cy="2981325"/>
          </a:xfrm>
          <a:prstGeom prst="rect">
            <a:avLst/>
          </a:prstGeom>
        </p:spPr>
      </p:pic>
      <p:pic>
        <p:nvPicPr>
          <p:cNvPr id="19" name="그림 18"/>
          <p:cNvPicPr>
            <a:picLocks noChangeAspect="1"/>
          </p:cNvPicPr>
          <p:nvPr/>
        </p:nvPicPr>
        <p:blipFill>
          <a:blip r:embed="rId6"/>
          <a:stretch>
            <a:fillRect/>
          </a:stretch>
        </p:blipFill>
        <p:spPr>
          <a:xfrm>
            <a:off x="888689" y="1754452"/>
            <a:ext cx="1752600" cy="2571750"/>
          </a:xfrm>
          <a:prstGeom prst="rect">
            <a:avLst/>
          </a:prstGeom>
        </p:spPr>
      </p:pic>
      <p:sp>
        <p:nvSpPr>
          <p:cNvPr id="10" name="직사각형 9"/>
          <p:cNvSpPr/>
          <p:nvPr/>
        </p:nvSpPr>
        <p:spPr>
          <a:xfrm>
            <a:off x="-322452" y="1222206"/>
            <a:ext cx="9285668" cy="501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322450" y="-112992"/>
            <a:ext cx="9285668" cy="13810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b="0" dirty="0" smtClean="0"/>
              <a:t>Use Case 6.</a:t>
            </a:r>
            <a:r>
              <a:rPr lang="en-US" altLang="ko-KR" dirty="0" smtClean="0"/>
              <a:t> Weekly Menu</a:t>
            </a:r>
            <a:endParaRPr lang="ko-KR" altLang="en-US" dirty="0"/>
          </a:p>
        </p:txBody>
      </p:sp>
      <p:sp>
        <p:nvSpPr>
          <p:cNvPr id="3" name="내용 개체 틀 2"/>
          <p:cNvSpPr>
            <a:spLocks noGrp="1"/>
          </p:cNvSpPr>
          <p:nvPr>
            <p:ph idx="1"/>
          </p:nvPr>
        </p:nvSpPr>
        <p:spPr/>
        <p:txBody>
          <a:bodyPr/>
          <a:lstStyle/>
          <a:p>
            <a:r>
              <a:rPr lang="en-US" altLang="ko-KR" dirty="0" smtClean="0"/>
              <a:t>Requirements</a:t>
            </a:r>
            <a:endParaRPr lang="en-US" altLang="ko-KR"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39</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sp>
        <p:nvSpPr>
          <p:cNvPr id="14" name="직사각형 13"/>
          <p:cNvSpPr/>
          <p:nvPr/>
        </p:nvSpPr>
        <p:spPr>
          <a:xfrm>
            <a:off x="2935925" y="1860928"/>
            <a:ext cx="2746004" cy="4830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직사각형 16"/>
          <p:cNvSpPr/>
          <p:nvPr/>
        </p:nvSpPr>
        <p:spPr>
          <a:xfrm>
            <a:off x="2935925" y="2306093"/>
            <a:ext cx="2739664" cy="4830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직사각형 22"/>
          <p:cNvSpPr/>
          <p:nvPr/>
        </p:nvSpPr>
        <p:spPr>
          <a:xfrm>
            <a:off x="2933777" y="2394098"/>
            <a:ext cx="2739664" cy="4830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80435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4"/>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8"/>
                                        </p:tgtEl>
                                        <p:attrNameLst>
                                          <p:attrName>style.visibility</p:attrName>
                                        </p:attrNameLst>
                                      </p:cBhvr>
                                      <p:to>
                                        <p:strVal val="hidden"/>
                                      </p:to>
                                    </p:set>
                                  </p:childTnLst>
                                </p:cTn>
                              </p:par>
                            </p:childTnLst>
                          </p:cTn>
                        </p:par>
                        <p:par>
                          <p:cTn id="32" fill="hold">
                            <p:stCondLst>
                              <p:cond delay="0"/>
                            </p:stCondLst>
                            <p:childTnLst>
                              <p:par>
                                <p:cTn id="33" presetID="64" presetClass="path" presetSubtype="0" accel="50000" decel="50000" fill="hold" nodeType="afterEffect">
                                  <p:stCondLst>
                                    <p:cond delay="0"/>
                                  </p:stCondLst>
                                  <p:childTnLst>
                                    <p:animMotion origin="layout" path="M -6.9447E-7 -3.58025E-6 L -0.00165 -0.51729 " pathEditMode="relative" rAng="0" ptsTypes="AA">
                                      <p:cBhvr>
                                        <p:cTn id="34" dur="1000" fill="hold"/>
                                        <p:tgtEl>
                                          <p:spTgt spid="22"/>
                                        </p:tgtEl>
                                        <p:attrNameLst>
                                          <p:attrName>ppt_x</p:attrName>
                                          <p:attrName>ppt_y</p:attrName>
                                        </p:attrNameLst>
                                      </p:cBhvr>
                                      <p:rCtr x="-18" y="-26358"/>
                                    </p:animMotion>
                                  </p:childTnLst>
                                </p:cTn>
                              </p:par>
                              <p:par>
                                <p:cTn id="35" presetID="6" presetClass="emph" presetSubtype="0" fill="hold" nodeType="withEffect">
                                  <p:stCondLst>
                                    <p:cond delay="0"/>
                                  </p:stCondLst>
                                  <p:childTnLst>
                                    <p:animScale>
                                      <p:cBhvr>
                                        <p:cTn id="36" dur="1000" fill="hold"/>
                                        <p:tgtEl>
                                          <p:spTgt spid="22"/>
                                        </p:tgtEl>
                                      </p:cBhvr>
                                      <p:by x="50000" y="50000"/>
                                    </p:animScale>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1000" fill="hold"/>
                                        <p:tgtEl>
                                          <p:spTgt spid="22"/>
                                        </p:tgtEl>
                                      </p:cBhvr>
                                      <p:by x="200000" y="200000"/>
                                    </p:animScale>
                                  </p:childTnLst>
                                </p:cTn>
                              </p:par>
                              <p:par>
                                <p:cTn id="41" presetID="64" presetClass="path" presetSubtype="0" accel="50000" decel="50000" fill="hold" nodeType="withEffect">
                                  <p:stCondLst>
                                    <p:cond delay="0"/>
                                  </p:stCondLst>
                                  <p:childTnLst>
                                    <p:animMotion origin="layout" path="M -0.00165 -0.51728 L -6.9447E-7 -1.14382 " pathEditMode="relative" rAng="0" ptsTypes="AA">
                                      <p:cBhvr>
                                        <p:cTn id="42" dur="1000" fill="hold"/>
                                        <p:tgtEl>
                                          <p:spTgt spid="22"/>
                                        </p:tgtEl>
                                        <p:attrNameLst>
                                          <p:attrName>ppt_x</p:attrName>
                                          <p:attrName>ppt_y</p:attrName>
                                        </p:attrNameLst>
                                      </p:cBhvr>
                                      <p:rCtr x="73" y="-31327"/>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HYU</a:t>
            </a:r>
            <a:r>
              <a:rPr lang="ko-KR" altLang="en-US" sz="2800" dirty="0"/>
              <a:t>ⓔ</a:t>
            </a:r>
            <a:r>
              <a:rPr lang="en-US" altLang="ko-KR" dirty="0" smtClean="0"/>
              <a:t>mini</a:t>
            </a:r>
            <a:endParaRPr lang="ko-KR" altLang="en-US" b="1" dirty="0"/>
          </a:p>
        </p:txBody>
      </p:sp>
      <p:sp>
        <p:nvSpPr>
          <p:cNvPr id="3" name="내용 개체 틀 2"/>
          <p:cNvSpPr>
            <a:spLocks noGrp="1"/>
          </p:cNvSpPr>
          <p:nvPr>
            <p:ph idx="1"/>
          </p:nvPr>
        </p:nvSpPr>
        <p:spPr>
          <a:xfrm>
            <a:off x="594053" y="1369220"/>
            <a:ext cx="1955964" cy="511096"/>
          </a:xfrm>
        </p:spPr>
        <p:txBody>
          <a:bodyPr>
            <a:normAutofit/>
          </a:bodyPr>
          <a:lstStyle/>
          <a:p>
            <a:r>
              <a:rPr lang="en-US" altLang="ko-KR" dirty="0" smtClean="0"/>
              <a:t>Objective</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a:t>
            </a:fld>
            <a:endParaRPr lang="ko-KR" altLang="en-US"/>
          </a:p>
        </p:txBody>
      </p:sp>
      <p:sp>
        <p:nvSpPr>
          <p:cNvPr id="8" name="제목 1"/>
          <p:cNvSpPr txBox="1">
            <a:spLocks/>
          </p:cNvSpPr>
          <p:nvPr/>
        </p:nvSpPr>
        <p:spPr>
          <a:xfrm>
            <a:off x="594053" y="1981520"/>
            <a:ext cx="7601289" cy="2775177"/>
          </a:xfrm>
          <a:prstGeom prst="rect">
            <a:avLst/>
          </a:prstGeom>
        </p:spPr>
        <p:txBody>
          <a:bodyPr vert="horz" lIns="91440" tIns="45720" rIns="91440" bIns="45720" rtlCol="0" anchor="ctr">
            <a:normAutofit fontScale="92500"/>
          </a:bodyPr>
          <a:lstStyle>
            <a:lvl1pPr algn="l" defTabSz="648035" rtl="0" eaLnBrk="1" latinLnBrk="1" hangingPunct="1">
              <a:lnSpc>
                <a:spcPct val="90000"/>
              </a:lnSpc>
              <a:spcBef>
                <a:spcPct val="0"/>
              </a:spcBef>
              <a:buNone/>
              <a:defRPr sz="3600" b="1" kern="1200" baseline="0">
                <a:solidFill>
                  <a:schemeClr val="tx1"/>
                </a:solidFill>
                <a:latin typeface="Roboto" panose="02000000000000000000" pitchFamily="2" charset="0"/>
                <a:ea typeface="나눔고딕" panose="020D0604000000000000" pitchFamily="50" charset="-127"/>
                <a:cs typeface="Roboto" panose="02000000000000000000" pitchFamily="2" charset="0"/>
              </a:defRPr>
            </a:lvl1pPr>
          </a:lstStyle>
          <a:p>
            <a:pPr>
              <a:lnSpc>
                <a:spcPct val="120000"/>
              </a:lnSpc>
            </a:pPr>
            <a:r>
              <a:rPr lang="en-US" altLang="ko-KR" sz="4800" b="0" dirty="0" smtClean="0">
                <a:solidFill>
                  <a:schemeClr val="bg1">
                    <a:lumMod val="50000"/>
                  </a:schemeClr>
                </a:solidFill>
                <a:ea typeface="Roboto" panose="02000000000000000000" pitchFamily="2" charset="0"/>
              </a:rPr>
              <a:t>“</a:t>
            </a:r>
            <a:r>
              <a:rPr lang="en-US" altLang="ko-KR" sz="4800" dirty="0" smtClean="0">
                <a:ea typeface="Roboto" panose="02000000000000000000" pitchFamily="2" charset="0"/>
              </a:rPr>
              <a:t>Simplicity</a:t>
            </a:r>
            <a:r>
              <a:rPr lang="en-US" altLang="ko-KR" sz="4800" b="0" dirty="0" smtClean="0">
                <a:solidFill>
                  <a:schemeClr val="bg1">
                    <a:lumMod val="50000"/>
                  </a:schemeClr>
                </a:solidFill>
                <a:ea typeface="Roboto" panose="02000000000000000000" pitchFamily="2" charset="0"/>
              </a:rPr>
              <a:t> is</a:t>
            </a:r>
            <a:br>
              <a:rPr lang="en-US" altLang="ko-KR" sz="4800" b="0" dirty="0" smtClean="0">
                <a:solidFill>
                  <a:schemeClr val="bg1">
                    <a:lumMod val="50000"/>
                  </a:schemeClr>
                </a:solidFill>
                <a:ea typeface="Roboto" panose="02000000000000000000" pitchFamily="2" charset="0"/>
              </a:rPr>
            </a:br>
            <a:r>
              <a:rPr lang="en-US" altLang="ko-KR" sz="4600" b="0" dirty="0" smtClean="0">
                <a:solidFill>
                  <a:schemeClr val="bg1">
                    <a:lumMod val="50000"/>
                  </a:schemeClr>
                </a:solidFill>
                <a:ea typeface="Roboto" panose="02000000000000000000" pitchFamily="2" charset="0"/>
              </a:rPr>
              <a:t> </a:t>
            </a:r>
            <a:r>
              <a:rPr lang="en-US" altLang="ko-KR" sz="4800" b="0" dirty="0" smtClean="0">
                <a:solidFill>
                  <a:schemeClr val="bg1">
                    <a:lumMod val="50000"/>
                  </a:schemeClr>
                </a:solidFill>
                <a:ea typeface="Roboto" panose="02000000000000000000" pitchFamily="2" charset="0"/>
              </a:rPr>
              <a:t> the u</a:t>
            </a:r>
            <a:r>
              <a:rPr lang="en-US" altLang="ko-KR" sz="4800" b="0" dirty="0" smtClean="0">
                <a:solidFill>
                  <a:schemeClr val="tx1">
                    <a:lumMod val="50000"/>
                    <a:lumOff val="50000"/>
                  </a:schemeClr>
                </a:solidFill>
                <a:ea typeface="Roboto" panose="02000000000000000000" pitchFamily="2" charset="0"/>
              </a:rPr>
              <a:t>l</a:t>
            </a:r>
            <a:r>
              <a:rPr lang="en-US" altLang="ko-KR" sz="4800" b="0" dirty="0" smtClean="0">
                <a:solidFill>
                  <a:schemeClr val="bg1">
                    <a:lumMod val="50000"/>
                  </a:schemeClr>
                </a:solidFill>
                <a:ea typeface="Roboto" panose="02000000000000000000" pitchFamily="2" charset="0"/>
              </a:rPr>
              <a:t>timate sophistication.</a:t>
            </a:r>
            <a:r>
              <a:rPr lang="en-US" altLang="ko-KR" sz="4800" b="0" dirty="0" smtClean="0">
                <a:ea typeface="Roboto" panose="02000000000000000000" pitchFamily="2" charset="0"/>
              </a:rPr>
              <a:t>”</a:t>
            </a:r>
            <a:br>
              <a:rPr lang="en-US" altLang="ko-KR" sz="4800" b="0" dirty="0" smtClean="0">
                <a:ea typeface="Roboto" panose="02000000000000000000" pitchFamily="2" charset="0"/>
              </a:rPr>
            </a:br>
            <a:r>
              <a:rPr lang="en-US" altLang="ko-KR" sz="1900" b="0" dirty="0" smtClean="0">
                <a:ea typeface="Roboto" panose="02000000000000000000" pitchFamily="2" charset="0"/>
              </a:rPr>
              <a:t> </a:t>
            </a:r>
            <a:endParaRPr lang="en-US" altLang="ko-KR" sz="1300" b="0" dirty="0" smtClean="0">
              <a:ea typeface="Roboto" panose="02000000000000000000" pitchFamily="2" charset="0"/>
            </a:endParaRPr>
          </a:p>
          <a:p>
            <a:pPr algn="r"/>
            <a:r>
              <a:rPr lang="en-US" altLang="ko-KR" dirty="0" smtClean="0">
                <a:ea typeface="Roboto" panose="02000000000000000000" pitchFamily="2" charset="0"/>
              </a:rPr>
              <a:t>Leonardo da Vinci	</a:t>
            </a:r>
            <a:endParaRPr lang="en-US" altLang="ko-KR" dirty="0">
              <a:ea typeface="Roboto" panose="02000000000000000000" pitchFamily="2" charset="0"/>
            </a:endParaRPr>
          </a:p>
          <a:p>
            <a:endParaRPr lang="ko-KR" altLang="en-US" sz="4800" b="0" dirty="0"/>
          </a:p>
        </p:txBody>
      </p:sp>
    </p:spTree>
    <p:extLst>
      <p:ext uri="{BB962C8B-B14F-4D97-AF65-F5344CB8AC3E}">
        <p14:creationId xmlns:p14="http://schemas.microsoft.com/office/powerpoint/2010/main" val="3689799658"/>
      </p:ext>
    </p:extLst>
  </p:cSld>
  <p:clrMapOvr>
    <a:masterClrMapping/>
  </p:clrMapOvr>
  <p:transition spd="slow">
    <p:push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6.</a:t>
            </a:r>
            <a:r>
              <a:rPr lang="en-US" altLang="ko-KR" dirty="0" smtClean="0"/>
              <a:t> Weekly Menu</a:t>
            </a:r>
            <a:endParaRPr lang="ko-KR" altLang="en-US" dirty="0"/>
          </a:p>
        </p:txBody>
      </p:sp>
      <p:sp>
        <p:nvSpPr>
          <p:cNvPr id="3" name="내용 개체 틀 2"/>
          <p:cNvSpPr>
            <a:spLocks noGrp="1"/>
          </p:cNvSpPr>
          <p:nvPr>
            <p:ph idx="1"/>
          </p:nvPr>
        </p:nvSpPr>
        <p:spPr/>
        <p:txBody>
          <a:bodyPr/>
          <a:lstStyle/>
          <a:p>
            <a:r>
              <a:rPr lang="en-US" altLang="ko-KR" dirty="0" smtClean="0"/>
              <a:t>Description(User </a:t>
            </a:r>
            <a:r>
              <a:rPr lang="en-US" altLang="ko-KR" dirty="0"/>
              <a:t>Scenario</a:t>
            </a:r>
            <a:r>
              <a:rPr lang="en-US" altLang="ko-KR" dirty="0" smtClean="0"/>
              <a:t>)</a:t>
            </a:r>
            <a:endParaRPr lang="en-US" altLang="ko-KR"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40</a:t>
            </a:fld>
            <a:r>
              <a:rPr lang="en-US" altLang="ko-KR" dirty="0" smtClean="0"/>
              <a:t>. </a:t>
            </a:r>
            <a:r>
              <a:rPr lang="en-US" altLang="ko-KR" dirty="0" err="1" smtClean="0"/>
              <a:t>Ahn</a:t>
            </a:r>
            <a:r>
              <a:rPr lang="en-US" altLang="ko-KR" dirty="0" smtClean="0"/>
              <a:t> </a:t>
            </a:r>
            <a:r>
              <a:rPr lang="en-US" altLang="ko-KR" dirty="0" err="1" smtClean="0"/>
              <a:t>YounGeun</a:t>
            </a:r>
            <a:endParaRPr lang="ko-KR" altLang="en-US" dirty="0"/>
          </a:p>
        </p:txBody>
      </p:sp>
      <p:grpSp>
        <p:nvGrpSpPr>
          <p:cNvPr id="18" name="그룹 17"/>
          <p:cNvGrpSpPr/>
          <p:nvPr/>
        </p:nvGrpSpPr>
        <p:grpSpPr>
          <a:xfrm>
            <a:off x="1519694" y="1749513"/>
            <a:ext cx="2124076" cy="2710228"/>
            <a:chOff x="1081812" y="1929819"/>
            <a:chExt cx="2124076" cy="2710228"/>
          </a:xfrm>
        </p:grpSpPr>
        <p:pic>
          <p:nvPicPr>
            <p:cNvPr id="9" name="그림 8"/>
            <p:cNvPicPr>
              <a:picLocks noChangeAspect="1"/>
            </p:cNvPicPr>
            <p:nvPr/>
          </p:nvPicPr>
          <p:blipFill>
            <a:blip r:embed="rId2"/>
            <a:stretch>
              <a:fillRect/>
            </a:stretch>
          </p:blipFill>
          <p:spPr>
            <a:xfrm>
              <a:off x="1081813" y="1929819"/>
              <a:ext cx="2124075" cy="742950"/>
            </a:xfrm>
            <a:prstGeom prst="rect">
              <a:avLst/>
            </a:prstGeom>
          </p:spPr>
        </p:pic>
        <p:pic>
          <p:nvPicPr>
            <p:cNvPr id="13" name="그림 12"/>
            <p:cNvPicPr>
              <a:picLocks noChangeAspect="1"/>
            </p:cNvPicPr>
            <p:nvPr/>
          </p:nvPicPr>
          <p:blipFill>
            <a:blip r:embed="rId3"/>
            <a:stretch>
              <a:fillRect/>
            </a:stretch>
          </p:blipFill>
          <p:spPr>
            <a:xfrm>
              <a:off x="1081813" y="2961109"/>
              <a:ext cx="2124075" cy="419100"/>
            </a:xfrm>
            <a:prstGeom prst="rect">
              <a:avLst/>
            </a:prstGeom>
          </p:spPr>
        </p:pic>
        <p:pic>
          <p:nvPicPr>
            <p:cNvPr id="14" name="그림 13"/>
            <p:cNvPicPr>
              <a:picLocks noChangeAspect="1"/>
            </p:cNvPicPr>
            <p:nvPr/>
          </p:nvPicPr>
          <p:blipFill>
            <a:blip r:embed="rId4"/>
            <a:stretch>
              <a:fillRect/>
            </a:stretch>
          </p:blipFill>
          <p:spPr>
            <a:xfrm>
              <a:off x="1091338" y="3364513"/>
              <a:ext cx="2114550" cy="400050"/>
            </a:xfrm>
            <a:prstGeom prst="rect">
              <a:avLst/>
            </a:prstGeom>
          </p:spPr>
        </p:pic>
        <p:pic>
          <p:nvPicPr>
            <p:cNvPr id="16" name="그림 15"/>
            <p:cNvPicPr>
              <a:picLocks noChangeAspect="1"/>
            </p:cNvPicPr>
            <p:nvPr/>
          </p:nvPicPr>
          <p:blipFill>
            <a:blip r:embed="rId5"/>
            <a:stretch>
              <a:fillRect/>
            </a:stretch>
          </p:blipFill>
          <p:spPr>
            <a:xfrm>
              <a:off x="1100863" y="3747664"/>
              <a:ext cx="2105025" cy="361950"/>
            </a:xfrm>
            <a:prstGeom prst="rect">
              <a:avLst/>
            </a:prstGeom>
          </p:spPr>
        </p:pic>
        <p:pic>
          <p:nvPicPr>
            <p:cNvPr id="12" name="그림 11"/>
            <p:cNvPicPr>
              <a:picLocks noChangeAspect="1"/>
            </p:cNvPicPr>
            <p:nvPr/>
          </p:nvPicPr>
          <p:blipFill>
            <a:blip r:embed="rId6"/>
            <a:stretch>
              <a:fillRect/>
            </a:stretch>
          </p:blipFill>
          <p:spPr>
            <a:xfrm>
              <a:off x="1081812" y="2631306"/>
              <a:ext cx="2124075" cy="390525"/>
            </a:xfrm>
            <a:prstGeom prst="rect">
              <a:avLst/>
            </a:prstGeom>
          </p:spPr>
        </p:pic>
        <p:pic>
          <p:nvPicPr>
            <p:cNvPr id="17" name="그림 16"/>
            <p:cNvPicPr>
              <a:picLocks noChangeAspect="1"/>
            </p:cNvPicPr>
            <p:nvPr/>
          </p:nvPicPr>
          <p:blipFill>
            <a:blip r:embed="rId7"/>
            <a:stretch>
              <a:fillRect/>
            </a:stretch>
          </p:blipFill>
          <p:spPr>
            <a:xfrm>
              <a:off x="1100863" y="4087597"/>
              <a:ext cx="2105025" cy="552450"/>
            </a:xfrm>
            <a:prstGeom prst="rect">
              <a:avLst/>
            </a:prstGeom>
          </p:spPr>
        </p:pic>
      </p:grpSp>
      <p:grpSp>
        <p:nvGrpSpPr>
          <p:cNvPr id="19" name="그룹 18"/>
          <p:cNvGrpSpPr/>
          <p:nvPr/>
        </p:nvGrpSpPr>
        <p:grpSpPr>
          <a:xfrm>
            <a:off x="5239542" y="1749513"/>
            <a:ext cx="2124076" cy="2710228"/>
            <a:chOff x="1081812" y="1929819"/>
            <a:chExt cx="2124076" cy="2710228"/>
          </a:xfrm>
        </p:grpSpPr>
        <p:pic>
          <p:nvPicPr>
            <p:cNvPr id="20" name="그림 19"/>
            <p:cNvPicPr>
              <a:picLocks noChangeAspect="1"/>
            </p:cNvPicPr>
            <p:nvPr/>
          </p:nvPicPr>
          <p:blipFill>
            <a:blip r:embed="rId2"/>
            <a:stretch>
              <a:fillRect/>
            </a:stretch>
          </p:blipFill>
          <p:spPr>
            <a:xfrm>
              <a:off x="1081813" y="1929819"/>
              <a:ext cx="2124075" cy="742950"/>
            </a:xfrm>
            <a:prstGeom prst="rect">
              <a:avLst/>
            </a:prstGeom>
          </p:spPr>
        </p:pic>
        <p:pic>
          <p:nvPicPr>
            <p:cNvPr id="21" name="그림 20"/>
            <p:cNvPicPr>
              <a:picLocks noChangeAspect="1"/>
            </p:cNvPicPr>
            <p:nvPr/>
          </p:nvPicPr>
          <p:blipFill>
            <a:blip r:embed="rId3"/>
            <a:stretch>
              <a:fillRect/>
            </a:stretch>
          </p:blipFill>
          <p:spPr>
            <a:xfrm>
              <a:off x="1081813" y="2961109"/>
              <a:ext cx="2124075" cy="419100"/>
            </a:xfrm>
            <a:prstGeom prst="rect">
              <a:avLst/>
            </a:prstGeom>
          </p:spPr>
        </p:pic>
        <p:pic>
          <p:nvPicPr>
            <p:cNvPr id="22" name="그림 21"/>
            <p:cNvPicPr>
              <a:picLocks noChangeAspect="1"/>
            </p:cNvPicPr>
            <p:nvPr/>
          </p:nvPicPr>
          <p:blipFill>
            <a:blip r:embed="rId4"/>
            <a:stretch>
              <a:fillRect/>
            </a:stretch>
          </p:blipFill>
          <p:spPr>
            <a:xfrm>
              <a:off x="1091338" y="2617540"/>
              <a:ext cx="2114550" cy="400050"/>
            </a:xfrm>
            <a:prstGeom prst="rect">
              <a:avLst/>
            </a:prstGeom>
          </p:spPr>
        </p:pic>
        <p:pic>
          <p:nvPicPr>
            <p:cNvPr id="23" name="그림 22"/>
            <p:cNvPicPr>
              <a:picLocks noChangeAspect="1"/>
            </p:cNvPicPr>
            <p:nvPr/>
          </p:nvPicPr>
          <p:blipFill>
            <a:blip r:embed="rId5"/>
            <a:stretch>
              <a:fillRect/>
            </a:stretch>
          </p:blipFill>
          <p:spPr>
            <a:xfrm>
              <a:off x="1100863" y="3747664"/>
              <a:ext cx="2105025" cy="361950"/>
            </a:xfrm>
            <a:prstGeom prst="rect">
              <a:avLst/>
            </a:prstGeom>
          </p:spPr>
        </p:pic>
        <p:pic>
          <p:nvPicPr>
            <p:cNvPr id="24" name="그림 23"/>
            <p:cNvPicPr>
              <a:picLocks noChangeAspect="1"/>
            </p:cNvPicPr>
            <p:nvPr/>
          </p:nvPicPr>
          <p:blipFill>
            <a:blip r:embed="rId6"/>
            <a:stretch>
              <a:fillRect/>
            </a:stretch>
          </p:blipFill>
          <p:spPr>
            <a:xfrm>
              <a:off x="1081812" y="3352523"/>
              <a:ext cx="2124075" cy="390525"/>
            </a:xfrm>
            <a:prstGeom prst="rect">
              <a:avLst/>
            </a:prstGeom>
          </p:spPr>
        </p:pic>
        <p:pic>
          <p:nvPicPr>
            <p:cNvPr id="25" name="그림 24"/>
            <p:cNvPicPr>
              <a:picLocks noChangeAspect="1"/>
            </p:cNvPicPr>
            <p:nvPr/>
          </p:nvPicPr>
          <p:blipFill>
            <a:blip r:embed="rId7"/>
            <a:stretch>
              <a:fillRect/>
            </a:stretch>
          </p:blipFill>
          <p:spPr>
            <a:xfrm>
              <a:off x="1100863" y="4087597"/>
              <a:ext cx="2105025" cy="552450"/>
            </a:xfrm>
            <a:prstGeom prst="rect">
              <a:avLst/>
            </a:prstGeom>
          </p:spPr>
        </p:pic>
      </p:grpSp>
      <p:cxnSp>
        <p:nvCxnSpPr>
          <p:cNvPr id="27" name="직선 화살표 연결선 26"/>
          <p:cNvCxnSpPr>
            <a:stCxn id="12" idx="3"/>
            <a:endCxn id="24" idx="1"/>
          </p:cNvCxnSpPr>
          <p:nvPr/>
        </p:nvCxnSpPr>
        <p:spPr>
          <a:xfrm>
            <a:off x="3643769" y="2646263"/>
            <a:ext cx="1595773" cy="721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직선 화살표 연결선 28"/>
          <p:cNvCxnSpPr>
            <a:stCxn id="14" idx="3"/>
            <a:endCxn id="22" idx="1"/>
          </p:cNvCxnSpPr>
          <p:nvPr/>
        </p:nvCxnSpPr>
        <p:spPr>
          <a:xfrm flipV="1">
            <a:off x="3643770" y="2637259"/>
            <a:ext cx="1605298" cy="746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내용 개체 틀 2"/>
          <p:cNvSpPr txBox="1">
            <a:spLocks/>
          </p:cNvSpPr>
          <p:nvPr/>
        </p:nvSpPr>
        <p:spPr>
          <a:xfrm>
            <a:off x="3811297" y="3384232"/>
            <a:ext cx="1279769" cy="427914"/>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lgn="ctr">
              <a:buNone/>
            </a:pPr>
            <a:r>
              <a:rPr lang="en-US" altLang="ko-KR" b="1" dirty="0" smtClean="0"/>
              <a:t>Dragging</a:t>
            </a:r>
            <a:endParaRPr lang="ko-KR" altLang="en-US" b="1" dirty="0"/>
          </a:p>
        </p:txBody>
      </p:sp>
    </p:spTree>
    <p:extLst>
      <p:ext uri="{BB962C8B-B14F-4D97-AF65-F5344CB8AC3E}">
        <p14:creationId xmlns:p14="http://schemas.microsoft.com/office/powerpoint/2010/main" val="3176650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7.</a:t>
            </a:r>
            <a:r>
              <a:rPr lang="en-US" altLang="ko-KR" dirty="0" smtClean="0"/>
              <a:t> Manager Page</a:t>
            </a:r>
            <a:endParaRPr lang="ko-KR" altLang="en-US" dirty="0"/>
          </a:p>
        </p:txBody>
      </p:sp>
      <p:sp>
        <p:nvSpPr>
          <p:cNvPr id="3" name="내용 개체 틀 2"/>
          <p:cNvSpPr>
            <a:spLocks noGrp="1"/>
          </p:cNvSpPr>
          <p:nvPr>
            <p:ph idx="1"/>
          </p:nvPr>
        </p:nvSpPr>
        <p:spPr/>
        <p:txBody>
          <a:bodyPr/>
          <a:lstStyle/>
          <a:p>
            <a:r>
              <a:rPr lang="en-US" altLang="ko-KR" dirty="0" smtClean="0"/>
              <a:t>Use Case 7. Manager Page</a:t>
            </a:r>
          </a:p>
          <a:p>
            <a:r>
              <a:rPr lang="en-US" altLang="ko-KR" dirty="0"/>
              <a:t>Description(User Scenario)</a:t>
            </a:r>
            <a:r>
              <a:rPr lang="ko-KR" altLang="en-US" dirty="0"/>
              <a:t>를 설명해주세요</a:t>
            </a:r>
            <a:r>
              <a:rPr lang="en-US" altLang="ko-KR" dirty="0"/>
              <a:t>.</a:t>
            </a:r>
          </a:p>
          <a:p>
            <a:r>
              <a:rPr lang="en-US" altLang="ko-KR" dirty="0"/>
              <a:t>Functional Requirement </a:t>
            </a:r>
            <a:r>
              <a:rPr lang="ko-KR" altLang="en-US" dirty="0"/>
              <a:t>어떤 것들 나왔는지 설명해주세요</a:t>
            </a:r>
            <a:r>
              <a:rPr lang="en-US" altLang="ko-KR" dirty="0"/>
              <a:t>.</a:t>
            </a:r>
          </a:p>
          <a:p>
            <a:r>
              <a:rPr lang="en-US" altLang="ko-KR" dirty="0"/>
              <a:t>Non-Functional Requirement </a:t>
            </a:r>
            <a:r>
              <a:rPr lang="ko-KR" altLang="en-US" dirty="0"/>
              <a:t>어떤 것들 나왔는지 설명해주세요</a:t>
            </a:r>
            <a:r>
              <a:rPr lang="en-US" altLang="ko-KR" dirty="0"/>
              <a:t>.</a:t>
            </a:r>
          </a:p>
          <a:p>
            <a:r>
              <a:rPr lang="ko-KR" altLang="en-US" dirty="0"/>
              <a:t>가능하면 </a:t>
            </a:r>
            <a:r>
              <a:rPr lang="en-US" altLang="ko-KR" dirty="0"/>
              <a:t>PPT</a:t>
            </a:r>
            <a:r>
              <a:rPr lang="ko-KR" altLang="en-US" dirty="0"/>
              <a:t>에 글로 </a:t>
            </a:r>
            <a:r>
              <a:rPr lang="ko-KR" altLang="en-US" dirty="0" err="1"/>
              <a:t>때려박지</a:t>
            </a:r>
            <a:r>
              <a:rPr lang="ko-KR" altLang="en-US" dirty="0"/>
              <a:t> 말고 말로 설명해주세요</a:t>
            </a:r>
            <a:r>
              <a:rPr lang="en-US" altLang="ko-KR" dirty="0"/>
              <a:t>.</a:t>
            </a:r>
          </a:p>
          <a:p>
            <a:r>
              <a:rPr lang="ko-KR" altLang="en-US" dirty="0"/>
              <a:t>필요하다면 추가 슬라이드를 </a:t>
            </a:r>
            <a:r>
              <a:rPr lang="ko-KR" altLang="en-US" dirty="0" err="1"/>
              <a:t>삽입하셔도</a:t>
            </a:r>
            <a:r>
              <a:rPr lang="ko-KR" altLang="en-US" dirty="0"/>
              <a:t> 좋습니다</a:t>
            </a:r>
            <a:r>
              <a:rPr lang="en-US" altLang="ko-KR" dirty="0"/>
              <a:t>.</a:t>
            </a:r>
          </a:p>
          <a:p>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41</a:t>
            </a:fld>
            <a:r>
              <a:rPr lang="en-US" altLang="ko-KR" dirty="0" smtClean="0"/>
              <a:t>. Woo </a:t>
            </a:r>
            <a:r>
              <a:rPr lang="en-US" altLang="ko-KR" dirty="0" err="1" smtClean="0"/>
              <a:t>SeungYeon</a:t>
            </a:r>
            <a:r>
              <a:rPr lang="en-US" altLang="ko-KR" dirty="0" smtClean="0"/>
              <a:t>, Song </a:t>
            </a:r>
            <a:r>
              <a:rPr lang="en-US" altLang="ko-KR" dirty="0" err="1" smtClean="0"/>
              <a:t>HyeongSeok</a:t>
            </a:r>
            <a:endParaRPr lang="ko-KR" altLang="en-US" dirty="0"/>
          </a:p>
        </p:txBody>
      </p:sp>
    </p:spTree>
    <p:extLst>
      <p:ext uri="{BB962C8B-B14F-4D97-AF65-F5344CB8AC3E}">
        <p14:creationId xmlns:p14="http://schemas.microsoft.com/office/powerpoint/2010/main" val="2498005112"/>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8.</a:t>
            </a:r>
            <a:r>
              <a:rPr lang="en-US" altLang="ko-KR" dirty="0" smtClean="0"/>
              <a:t> Page Switch</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42</a:t>
            </a:fld>
            <a:r>
              <a:rPr lang="en-US" altLang="ko-KR" dirty="0" smtClean="0"/>
              <a:t>. Sung </a:t>
            </a:r>
            <a:r>
              <a:rPr lang="en-US" altLang="ko-KR" dirty="0" err="1" smtClean="0"/>
              <a:t>DaHae</a:t>
            </a:r>
            <a:endParaRPr lang="ko-KR" altLang="en-US" dirty="0"/>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456" y="1347245"/>
            <a:ext cx="2011361" cy="3340788"/>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64355">
            <a:off x="2680865" y="3442073"/>
            <a:ext cx="1290914" cy="1290914"/>
          </a:xfrm>
          <a:prstGeom prst="rect">
            <a:avLst/>
          </a:prstGeom>
        </p:spPr>
      </p:pic>
    </p:spTree>
    <p:extLst>
      <p:ext uri="{BB962C8B-B14F-4D97-AF65-F5344CB8AC3E}">
        <p14:creationId xmlns:p14="http://schemas.microsoft.com/office/powerpoint/2010/main" val="512068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300" tmFilter="0, 0; .2, .5; .8, .5; 1, 0"/>
                                        <p:tgtEl>
                                          <p:spTgt spid="7"/>
                                        </p:tgtEl>
                                      </p:cBhvr>
                                    </p:animEffect>
                                    <p:animScale>
                                      <p:cBhvr>
                                        <p:cTn id="7" dur="1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8.</a:t>
            </a:r>
            <a:r>
              <a:rPr lang="en-US" altLang="ko-KR" dirty="0" smtClean="0"/>
              <a:t> Page Switch</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43</a:t>
            </a:fld>
            <a:r>
              <a:rPr lang="en-US" altLang="ko-KR" dirty="0" smtClean="0"/>
              <a:t>. Sung </a:t>
            </a:r>
            <a:r>
              <a:rPr lang="en-US" altLang="ko-KR" dirty="0" err="1" smtClean="0"/>
              <a:t>DaHae</a:t>
            </a:r>
            <a:endParaRPr lang="ko-KR" altLang="en-US" dirty="0"/>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456" y="1347245"/>
            <a:ext cx="2011361" cy="3340788"/>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64355">
            <a:off x="2680865" y="3442073"/>
            <a:ext cx="1290914" cy="1290914"/>
          </a:xfrm>
          <a:prstGeom prst="rect">
            <a:avLst/>
          </a:prstGeom>
        </p:spPr>
      </p:pic>
      <p:pic>
        <p:nvPicPr>
          <p:cNvPr id="8" name="그림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1579" y="1285337"/>
            <a:ext cx="2107993" cy="3436029"/>
          </a:xfrm>
          <a:prstGeom prst="rect">
            <a:avLst/>
          </a:prstGeom>
        </p:spPr>
      </p:pic>
      <p:sp>
        <p:nvSpPr>
          <p:cNvPr id="3" name="오른쪽 화살표[R] 2"/>
          <p:cNvSpPr/>
          <p:nvPr/>
        </p:nvSpPr>
        <p:spPr>
          <a:xfrm>
            <a:off x="3312393" y="5601540"/>
            <a:ext cx="2015977" cy="190054"/>
          </a:xfrm>
          <a:prstGeom prst="rightArrow">
            <a:avLst/>
          </a:prstGeom>
          <a:solidFill>
            <a:srgbClr val="FF0000"/>
          </a:solidFill>
          <a:ln>
            <a:noFill/>
          </a:ln>
          <a:effectLst>
            <a:innerShdw blurRad="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505932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86111E-6 -0.03889 L 1.86111E-6 -0.55494 " pathEditMode="relative" rAng="0" ptsTypes="AA">
                                      <p:cBhvr>
                                        <p:cTn id="6" dur="500" fill="hold"/>
                                        <p:tgtEl>
                                          <p:spTgt spid="3"/>
                                        </p:tgtEl>
                                        <p:attrNameLst>
                                          <p:attrName>ppt_x</p:attrName>
                                          <p:attrName>ppt_y</p:attrName>
                                        </p:attrNameLst>
                                      </p:cBhvr>
                                      <p:rCtr x="0" y="-258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53" y="1314316"/>
            <a:ext cx="1924548" cy="3258393"/>
          </a:xfrm>
          <a:prstGeom prst="rect">
            <a:avLst/>
          </a:prstGeom>
        </p:spPr>
      </p:pic>
      <p:sp>
        <p:nvSpPr>
          <p:cNvPr id="2" name="제목 1"/>
          <p:cNvSpPr>
            <a:spLocks noGrp="1"/>
          </p:cNvSpPr>
          <p:nvPr>
            <p:ph type="title"/>
          </p:nvPr>
        </p:nvSpPr>
        <p:spPr/>
        <p:txBody>
          <a:bodyPr/>
          <a:lstStyle/>
          <a:p>
            <a:r>
              <a:rPr lang="en-US" altLang="ko-KR" b="0" dirty="0" smtClean="0"/>
              <a:t>Use Case 8.</a:t>
            </a:r>
            <a:r>
              <a:rPr lang="en-US" altLang="ko-KR" dirty="0" smtClean="0"/>
              <a:t> Page Switch</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44</a:t>
            </a:fld>
            <a:r>
              <a:rPr lang="en-US" altLang="ko-KR" dirty="0" smtClean="0"/>
              <a:t>. Sung </a:t>
            </a:r>
            <a:r>
              <a:rPr lang="en-US" altLang="ko-KR" dirty="0" err="1" smtClean="0"/>
              <a:t>DaHae</a:t>
            </a:r>
            <a:endParaRPr lang="ko-KR" altLang="en-US" dirty="0"/>
          </a:p>
        </p:txBody>
      </p:sp>
      <p:grpSp>
        <p:nvGrpSpPr>
          <p:cNvPr id="13" name="그룹 12"/>
          <p:cNvGrpSpPr/>
          <p:nvPr/>
        </p:nvGrpSpPr>
        <p:grpSpPr>
          <a:xfrm>
            <a:off x="3447140" y="1539182"/>
            <a:ext cx="3870365" cy="1052558"/>
            <a:chOff x="3447140" y="1539182"/>
            <a:chExt cx="3870365" cy="1052558"/>
          </a:xfrm>
        </p:grpSpPr>
        <p:sp>
          <p:nvSpPr>
            <p:cNvPr id="9" name="모서리가 둥근 사각형 설명선[R] 8"/>
            <p:cNvSpPr/>
            <p:nvPr/>
          </p:nvSpPr>
          <p:spPr>
            <a:xfrm>
              <a:off x="3447140" y="1539182"/>
              <a:ext cx="3870365" cy="1052558"/>
            </a:xfrm>
            <a:prstGeom prst="wedgeRoundRectCallout">
              <a:avLst>
                <a:gd name="adj1" fmla="val -81045"/>
                <a:gd name="adj2" fmla="val 148307"/>
                <a:gd name="adj3" fmla="val 16667"/>
              </a:avLst>
            </a:prstGeom>
            <a:solidFill>
              <a:schemeClr val="accent1"/>
            </a:solidFill>
            <a:ln>
              <a:noFill/>
            </a:ln>
            <a:effectLst>
              <a:innerShdw blurRad="1143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848" y="1779433"/>
              <a:ext cx="3799219" cy="534265"/>
            </a:xfrm>
            <a:prstGeom prst="rect">
              <a:avLst/>
            </a:prstGeom>
          </p:spPr>
        </p:pic>
      </p:grpSp>
      <p:sp>
        <p:nvSpPr>
          <p:cNvPr id="10" name="TextBox 9"/>
          <p:cNvSpPr txBox="1"/>
          <p:nvPr/>
        </p:nvSpPr>
        <p:spPr>
          <a:xfrm>
            <a:off x="8671121" y="3464713"/>
            <a:ext cx="4232692" cy="1107996"/>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1" lang="en-US" altLang="ko-KR" sz="2000" b="1" dirty="0" smtClean="0"/>
              <a:t>Intuitive </a:t>
            </a:r>
            <a:r>
              <a:rPr kumimoji="1" lang="en-US" altLang="ko-KR" sz="2400" b="1" dirty="0" smtClean="0">
                <a:solidFill>
                  <a:srgbClr val="FF0000"/>
                </a:solidFill>
              </a:rPr>
              <a:t>One Click</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1" lang="en-US" altLang="ko-KR" sz="2000" b="1" dirty="0" smtClean="0"/>
              <a:t>Access </a:t>
            </a:r>
            <a:r>
              <a:rPr kumimoji="1" lang="en-US" altLang="ko-KR" sz="2400" b="1" dirty="0" smtClean="0">
                <a:solidFill>
                  <a:srgbClr val="FF0000"/>
                </a:solidFill>
              </a:rPr>
              <a:t>All Category</a:t>
            </a:r>
            <a:r>
              <a:rPr kumimoji="1" lang="ko-KR" altLang="en-US" sz="2000" b="1" dirty="0" smtClean="0"/>
              <a:t> </a:t>
            </a:r>
            <a:r>
              <a:rPr kumimoji="1" lang="en-US" altLang="ko-KR" sz="2000" b="1" dirty="0" smtClean="0"/>
              <a:t>Successfully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kumimoji="1" lang="ko-KR" altLang="en-US" dirty="0"/>
          </a:p>
        </p:txBody>
      </p:sp>
    </p:spTree>
    <p:extLst>
      <p:ext uri="{BB962C8B-B14F-4D97-AF65-F5344CB8AC3E}">
        <p14:creationId xmlns:p14="http://schemas.microsoft.com/office/powerpoint/2010/main" val="3001638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547 -0.00432 L -0.54216 -0.00432 " pathEditMode="relative" rAng="0" ptsTypes="AA">
                                      <p:cBhvr>
                                        <p:cTn id="6" dur="2000" fill="hold"/>
                                        <p:tgtEl>
                                          <p:spTgt spid="10"/>
                                        </p:tgtEl>
                                        <p:attrNameLst>
                                          <p:attrName>ppt_x</p:attrName>
                                          <p:attrName>ppt_y</p:attrName>
                                        </p:attrNameLst>
                                      </p:cBhvr>
                                      <p:rCtr x="-3485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8.</a:t>
            </a:r>
            <a:r>
              <a:rPr lang="en-US" altLang="ko-KR" dirty="0" smtClean="0"/>
              <a:t> Page Switch</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45</a:t>
            </a:fld>
            <a:r>
              <a:rPr lang="en-US" altLang="ko-KR" dirty="0" smtClean="0"/>
              <a:t>. Sung </a:t>
            </a:r>
            <a:r>
              <a:rPr lang="en-US" altLang="ko-KR" dirty="0" err="1" smtClean="0"/>
              <a:t>DaHae</a:t>
            </a:r>
            <a:endParaRPr lang="ko-KR" altLang="en-US" dirty="0"/>
          </a:p>
        </p:txBody>
      </p:sp>
      <p:grpSp>
        <p:nvGrpSpPr>
          <p:cNvPr id="10" name="그룹 9"/>
          <p:cNvGrpSpPr/>
          <p:nvPr/>
        </p:nvGrpSpPr>
        <p:grpSpPr>
          <a:xfrm>
            <a:off x="115718" y="2239658"/>
            <a:ext cx="4537305" cy="1927969"/>
            <a:chOff x="115718" y="1914804"/>
            <a:chExt cx="4537305" cy="1927969"/>
          </a:xfrm>
        </p:grpSpPr>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12358" b="21704"/>
            <a:stretch/>
          </p:blipFill>
          <p:spPr>
            <a:xfrm>
              <a:off x="115718" y="1914804"/>
              <a:ext cx="4537305" cy="1724533"/>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866332" y="3575640"/>
              <a:ext cx="1899610" cy="267133"/>
            </a:xfrm>
            <a:prstGeom prst="rect">
              <a:avLst/>
            </a:prstGeom>
          </p:spPr>
        </p:pic>
        <p:pic>
          <p:nvPicPr>
            <p:cNvPr id="8" name="그림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4844" y="2936908"/>
              <a:ext cx="762586" cy="107238"/>
            </a:xfrm>
            <a:prstGeom prst="rect">
              <a:avLst/>
            </a:prstGeom>
          </p:spPr>
        </p:pic>
      </p:grpSp>
      <p:sp>
        <p:nvSpPr>
          <p:cNvPr id="9" name="TextBox 8"/>
          <p:cNvSpPr txBox="1"/>
          <p:nvPr/>
        </p:nvSpPr>
        <p:spPr>
          <a:xfrm>
            <a:off x="4653023" y="2377207"/>
            <a:ext cx="3865944" cy="1754326"/>
          </a:xfrm>
          <a:prstGeom prst="rect">
            <a:avLst/>
          </a:prstGeom>
          <a:noFill/>
        </p:spPr>
        <p:txBody>
          <a:bodyPr wrap="square" rtlCol="0">
            <a:spAutoFit/>
          </a:bodyPr>
          <a:lstStyle/>
          <a:p>
            <a:pPr marL="285750" indent="-285750">
              <a:buFont typeface="Arial" charset="0"/>
              <a:buChar char="•"/>
            </a:pPr>
            <a:r>
              <a:rPr lang="en-US" altLang="ko-KR" dirty="0"/>
              <a:t>The buttons are showed in a row at the bottom of the application.</a:t>
            </a:r>
            <a:r>
              <a:rPr lang="ko-KR" altLang="ko-KR" dirty="0"/>
              <a:t> </a:t>
            </a:r>
            <a:endParaRPr lang="en-US" altLang="ko-KR" dirty="0" smtClean="0"/>
          </a:p>
          <a:p>
            <a:pPr marL="285750" indent="-285750">
              <a:buFont typeface="Arial" charset="0"/>
              <a:buChar char="•"/>
            </a:pPr>
            <a:r>
              <a:rPr lang="en-US" altLang="ko-KR" dirty="0"/>
              <a:t>The buttons are at the bottom of the application whatever page the application shows.</a:t>
            </a:r>
            <a:r>
              <a:rPr lang="ko-KR" altLang="ko-KR" dirty="0"/>
              <a:t> </a:t>
            </a:r>
            <a:endParaRPr lang="en-US" altLang="ko-KR" dirty="0" smtClean="0"/>
          </a:p>
          <a:p>
            <a:endParaRPr kumimoji="1" lang="ko-KR" altLang="en-US" dirty="0"/>
          </a:p>
        </p:txBody>
      </p:sp>
      <p:sp>
        <p:nvSpPr>
          <p:cNvPr id="11" name="TextBox 10"/>
          <p:cNvSpPr txBox="1"/>
          <p:nvPr/>
        </p:nvSpPr>
        <p:spPr>
          <a:xfrm>
            <a:off x="264695" y="1431758"/>
            <a:ext cx="3296652" cy="400110"/>
          </a:xfrm>
          <a:prstGeom prst="rect">
            <a:avLst/>
          </a:prstGeom>
          <a:noFill/>
        </p:spPr>
        <p:txBody>
          <a:bodyPr wrap="square" rtlCol="0">
            <a:spAutoFit/>
          </a:bodyPr>
          <a:lstStyle/>
          <a:p>
            <a:pPr marL="342900" indent="-342900">
              <a:buFont typeface="Wingdings" charset="2"/>
              <a:buChar char="ü"/>
            </a:pPr>
            <a:r>
              <a:rPr kumimoji="1" lang="en-US" altLang="ko-KR" sz="2000" b="1" u="sng" dirty="0" smtClean="0"/>
              <a:t>Non-functional req.</a:t>
            </a:r>
            <a:endParaRPr kumimoji="1" lang="ko-KR" altLang="en-US" sz="2000" b="1" u="sng" dirty="0"/>
          </a:p>
        </p:txBody>
      </p:sp>
    </p:spTree>
    <p:extLst>
      <p:ext uri="{BB962C8B-B14F-4D97-AF65-F5344CB8AC3E}">
        <p14:creationId xmlns:p14="http://schemas.microsoft.com/office/powerpoint/2010/main" val="297653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sp>
        <p:nvSpPr>
          <p:cNvPr id="9" name="직사각형 8"/>
          <p:cNvSpPr/>
          <p:nvPr/>
        </p:nvSpPr>
        <p:spPr>
          <a:xfrm>
            <a:off x="-233026" y="1868034"/>
            <a:ext cx="9194800" cy="3382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sp>
        <p:nvSpPr>
          <p:cNvPr id="2" name="제목 1"/>
          <p:cNvSpPr>
            <a:spLocks noGrp="1"/>
          </p:cNvSpPr>
          <p:nvPr>
            <p:ph type="ctrTitle"/>
          </p:nvPr>
        </p:nvSpPr>
        <p:spPr>
          <a:xfrm>
            <a:off x="1679890" y="2125276"/>
            <a:ext cx="6960873" cy="1153966"/>
          </a:xfrm>
        </p:spPr>
        <p:txBody>
          <a:bodyPr>
            <a:noAutofit/>
          </a:bodyPr>
          <a:lstStyle/>
          <a:p>
            <a:r>
              <a:rPr lang="en-US" altLang="ko-KR" sz="8800" b="1" dirty="0" smtClean="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A</a:t>
            </a:r>
            <a:r>
              <a:rPr lang="en-US" altLang="ko-KR" sz="7200" b="1" dirty="0" smtClean="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nalysis Model</a:t>
            </a:r>
            <a:endParaRPr lang="ko-KR" altLang="en-US" sz="7200" b="1" dirty="0">
              <a:solidFill>
                <a:schemeClr val="accent1">
                  <a:lumMod val="60000"/>
                  <a:lumOff val="40000"/>
                </a:schemeClr>
              </a:solidFill>
              <a:latin typeface="Roboto" panose="02000000000000000000" pitchFamily="2" charset="0"/>
              <a:cs typeface="Roboto" panose="02000000000000000000" pitchFamily="2" charset="0"/>
            </a:endParaRPr>
          </a:p>
        </p:txBody>
      </p:sp>
      <p:sp>
        <p:nvSpPr>
          <p:cNvPr id="10" name="제목 1"/>
          <p:cNvSpPr txBox="1">
            <a:spLocks/>
          </p:cNvSpPr>
          <p:nvPr/>
        </p:nvSpPr>
        <p:spPr>
          <a:xfrm>
            <a:off x="489066" y="1184816"/>
            <a:ext cx="869813" cy="1153966"/>
          </a:xfrm>
          <a:prstGeom prst="rect">
            <a:avLst/>
          </a:prstGeom>
        </p:spPr>
        <p:txBody>
          <a:bodyPr vert="horz" lIns="91440" tIns="45720" rIns="91440" bIns="45720" rtlCol="0" anchor="b">
            <a:noAutofit/>
          </a:bodyPr>
          <a:lstStyle>
            <a:lvl1pPr algn="ctr" defTabSz="648035" rtl="0" eaLnBrk="1" latinLnBrk="1" hangingPunct="1">
              <a:lnSpc>
                <a:spcPct val="90000"/>
              </a:lnSpc>
              <a:spcBef>
                <a:spcPct val="0"/>
              </a:spcBef>
              <a:buNone/>
              <a:defRPr sz="4252" kern="1200" baseline="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r>
              <a:rPr lang="en-US" altLang="ko-KR" sz="13300" b="1" dirty="0" smtClean="0">
                <a:solidFill>
                  <a:schemeClr val="bg1"/>
                </a:solidFill>
                <a:latin typeface="Roboto" panose="02000000000000000000" pitchFamily="2" charset="0"/>
                <a:ea typeface="Roboto" panose="02000000000000000000" pitchFamily="2" charset="0"/>
                <a:cs typeface="Roboto" panose="02000000000000000000" pitchFamily="2" charset="0"/>
              </a:rPr>
              <a:t>4</a:t>
            </a:r>
            <a:endParaRPr lang="ko-KR" altLang="en-US" sz="13300" b="1" dirty="0">
              <a:solidFill>
                <a:schemeClr val="bg1"/>
              </a:solidFill>
              <a:latin typeface="Roboto" panose="02000000000000000000" pitchFamily="2" charset="0"/>
              <a:cs typeface="Roboto" panose="02000000000000000000" pitchFamily="2" charset="0"/>
            </a:endParaRPr>
          </a:p>
        </p:txBody>
      </p:sp>
      <p:sp>
        <p:nvSpPr>
          <p:cNvPr id="11" name="직사각형 10"/>
          <p:cNvSpPr/>
          <p:nvPr/>
        </p:nvSpPr>
        <p:spPr>
          <a:xfrm>
            <a:off x="-233026" y="4753508"/>
            <a:ext cx="9194800" cy="6181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lumMod val="20000"/>
                  <a:lumOff val="80000"/>
                </a:schemeClr>
              </a:solidFill>
            </a:endParaRPr>
          </a:p>
        </p:txBody>
      </p:sp>
    </p:spTree>
    <p:extLst>
      <p:ext uri="{BB962C8B-B14F-4D97-AF65-F5344CB8AC3E}">
        <p14:creationId xmlns:p14="http://schemas.microsoft.com/office/powerpoint/2010/main" val="1827733517"/>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Which?</a:t>
            </a:r>
            <a:endParaRPr lang="ko-KR" altLang="en-US" dirty="0"/>
          </a:p>
        </p:txBody>
      </p:sp>
      <p:sp>
        <p:nvSpPr>
          <p:cNvPr id="3" name="내용 개체 틀 2"/>
          <p:cNvSpPr>
            <a:spLocks noGrp="1"/>
          </p:cNvSpPr>
          <p:nvPr>
            <p:ph idx="1"/>
          </p:nvPr>
        </p:nvSpPr>
        <p:spPr>
          <a:xfrm>
            <a:off x="594053" y="1369220"/>
            <a:ext cx="7452658" cy="382308"/>
          </a:xfrm>
        </p:spPr>
        <p:txBody>
          <a:bodyPr/>
          <a:lstStyle/>
          <a:p>
            <a:r>
              <a:rPr lang="en-US" altLang="ko-KR" dirty="0" smtClean="0"/>
              <a:t>Which diagrams are selected?</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47</a:t>
            </a:fld>
            <a:endParaRPr lang="ko-KR" altLang="en-US"/>
          </a:p>
        </p:txBody>
      </p:sp>
      <p:sp>
        <p:nvSpPr>
          <p:cNvPr id="5" name="내용 개체 틀 2"/>
          <p:cNvSpPr txBox="1">
            <a:spLocks/>
          </p:cNvSpPr>
          <p:nvPr/>
        </p:nvSpPr>
        <p:spPr>
          <a:xfrm>
            <a:off x="1502012" y="3723920"/>
            <a:ext cx="2252178" cy="439708"/>
          </a:xfrm>
          <a:prstGeom prst="rect">
            <a:avLst/>
          </a:prstGeom>
        </p:spPr>
        <p:txBody>
          <a:bodyPr vert="horz" lIns="91440" tIns="45720" rIns="91440" bIns="45720" rtlCol="0">
            <a:norm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dirty="0" smtClean="0"/>
              <a:t>Use Case Diagram</a:t>
            </a:r>
          </a:p>
          <a:p>
            <a:endParaRPr lang="en-US" altLang="ko-KR" dirty="0"/>
          </a:p>
        </p:txBody>
      </p:sp>
      <p:sp>
        <p:nvSpPr>
          <p:cNvPr id="6" name="내용 개체 틀 2"/>
          <p:cNvSpPr txBox="1">
            <a:spLocks/>
          </p:cNvSpPr>
          <p:nvPr/>
        </p:nvSpPr>
        <p:spPr>
          <a:xfrm>
            <a:off x="5204916" y="3807939"/>
            <a:ext cx="1981495" cy="355690"/>
          </a:xfrm>
          <a:prstGeom prst="rect">
            <a:avLst/>
          </a:prstGeom>
        </p:spPr>
        <p:txBody>
          <a:bodyPr vert="horz" lIns="91440" tIns="45720" rIns="91440" bIns="45720" rtlCol="0">
            <a:normAutofit lnSpcReduction="10000"/>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dirty="0" smtClean="0"/>
              <a:t>Activity Diagram</a:t>
            </a:r>
          </a:p>
        </p:txBody>
      </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064" y="2161714"/>
            <a:ext cx="2886075" cy="1457325"/>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814" y="1852732"/>
            <a:ext cx="933450" cy="1885950"/>
          </a:xfrm>
          <a:prstGeom prst="rect">
            <a:avLst/>
          </a:prstGeom>
        </p:spPr>
      </p:pic>
    </p:spTree>
    <p:extLst>
      <p:ext uri="{BB962C8B-B14F-4D97-AF65-F5344CB8AC3E}">
        <p14:creationId xmlns:p14="http://schemas.microsoft.com/office/powerpoint/2010/main" val="2556440344"/>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a:t>
            </a:r>
            <a:endParaRPr lang="ko-KR" altLang="en-US" dirty="0"/>
          </a:p>
        </p:txBody>
      </p:sp>
      <p:sp>
        <p:nvSpPr>
          <p:cNvPr id="3" name="내용 개체 틀 2"/>
          <p:cNvSpPr>
            <a:spLocks noGrp="1"/>
          </p:cNvSpPr>
          <p:nvPr>
            <p:ph idx="1"/>
          </p:nvPr>
        </p:nvSpPr>
        <p:spPr>
          <a:xfrm>
            <a:off x="594053" y="1369219"/>
            <a:ext cx="7452658" cy="485339"/>
          </a:xfrm>
        </p:spPr>
        <p:txBody>
          <a:bodyPr/>
          <a:lstStyle/>
          <a:p>
            <a:r>
              <a:rPr lang="en-US" altLang="ko-KR" dirty="0" smtClean="0"/>
              <a:t>Why are we select these diagrams?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48</a:t>
            </a:fld>
            <a:endParaRPr lang="ko-KR" altLang="en-US"/>
          </a:p>
        </p:txBody>
      </p:sp>
      <p:sp>
        <p:nvSpPr>
          <p:cNvPr id="6" name="내용 개체 틀 2"/>
          <p:cNvSpPr txBox="1">
            <a:spLocks/>
          </p:cNvSpPr>
          <p:nvPr/>
        </p:nvSpPr>
        <p:spPr>
          <a:xfrm>
            <a:off x="594053" y="2239029"/>
            <a:ext cx="7452658" cy="1598875"/>
          </a:xfrm>
          <a:prstGeom prst="rect">
            <a:avLst/>
          </a:prstGeom>
        </p:spPr>
        <p:txBody>
          <a:bodyPr vert="horz" lIns="91440" tIns="45720" rIns="91440" bIns="45720" rtlCol="0">
            <a:no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3200" dirty="0" smtClean="0">
                <a:solidFill>
                  <a:schemeClr val="bg1">
                    <a:lumMod val="50000"/>
                  </a:schemeClr>
                </a:solidFill>
              </a:rPr>
              <a:t>Because…</a:t>
            </a:r>
          </a:p>
          <a:p>
            <a:pPr marL="0" indent="0">
              <a:buNone/>
            </a:pPr>
            <a:r>
              <a:rPr lang="en-US" altLang="ko-KR" sz="800" dirty="0" smtClean="0"/>
              <a:t> </a:t>
            </a:r>
            <a:endParaRPr lang="en-US" altLang="ko-KR" sz="3200" dirty="0"/>
          </a:p>
          <a:p>
            <a:pPr marL="0" indent="0">
              <a:buNone/>
            </a:pPr>
            <a:r>
              <a:rPr lang="en-US" altLang="ko-KR" sz="3200" dirty="0" smtClean="0"/>
              <a:t>HYU</a:t>
            </a:r>
            <a:r>
              <a:rPr lang="ko-KR" altLang="en-US" sz="3200" dirty="0" smtClean="0"/>
              <a:t>ⓔ</a:t>
            </a:r>
            <a:r>
              <a:rPr lang="en-US" altLang="ko-KR" sz="3200" dirty="0" smtClean="0"/>
              <a:t>mini is </a:t>
            </a:r>
            <a:r>
              <a:rPr lang="en-US" altLang="ko-KR" sz="3200" b="1" dirty="0" smtClean="0"/>
              <a:t>Activity-Oriented</a:t>
            </a:r>
            <a:r>
              <a:rPr lang="en-US" altLang="ko-KR" sz="3200" dirty="0" smtClean="0"/>
              <a:t> Application.</a:t>
            </a:r>
            <a:endParaRPr lang="ko-KR" altLang="en-US" sz="3200" dirty="0"/>
          </a:p>
        </p:txBody>
      </p:sp>
    </p:spTree>
    <p:extLst>
      <p:ext uri="{BB962C8B-B14F-4D97-AF65-F5344CB8AC3E}">
        <p14:creationId xmlns:p14="http://schemas.microsoft.com/office/powerpoint/2010/main" val="50231642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1.</a:t>
            </a:r>
            <a:r>
              <a:rPr lang="en-US" altLang="ko-KR" dirty="0" smtClean="0"/>
              <a:t> Login/Logout</a:t>
            </a:r>
            <a:endParaRPr lang="ko-KR" altLang="en-US" dirty="0"/>
          </a:p>
        </p:txBody>
      </p:sp>
      <p:sp>
        <p:nvSpPr>
          <p:cNvPr id="3" name="내용 개체 틀 2"/>
          <p:cNvSpPr>
            <a:spLocks noGrp="1"/>
          </p:cNvSpPr>
          <p:nvPr>
            <p:ph idx="1"/>
          </p:nvPr>
        </p:nvSpPr>
        <p:spPr>
          <a:xfrm>
            <a:off x="594360" y="1369060"/>
            <a:ext cx="7452360" cy="2932430"/>
          </a:xfrm>
        </p:spPr>
        <p:txBody>
          <a:bodyPr>
            <a:normAutofit/>
          </a:bodyPr>
          <a:lstStyle/>
          <a:p>
            <a:pPr marL="342900" indent="-342900">
              <a:buFont typeface="Arial" charset="0"/>
              <a:buChar char="•"/>
            </a:pPr>
            <a:r>
              <a:rPr lang="en-US" sz="1985">
                <a:sym typeface="+mn-ea"/>
              </a:rPr>
              <a:t>Activity Diagram</a:t>
            </a:r>
          </a:p>
          <a:p>
            <a:pPr marL="800100" lvl="1" indent="-342900">
              <a:buFont typeface="Arial" charset="0"/>
              <a:buChar char="•"/>
            </a:pPr>
            <a:r>
              <a:rPr lang="en-US" dirty="0"/>
              <a:t>Log in</a:t>
            </a:r>
          </a:p>
          <a:p>
            <a:pPr marL="800100" lvl="1" indent="-342900">
              <a:buFont typeface="Arial" charset="0"/>
              <a:buChar char="•"/>
            </a:pPr>
            <a:r>
              <a:rPr lang="en-US" dirty="0"/>
              <a:t>Log out</a:t>
            </a:r>
          </a:p>
          <a:p>
            <a:pPr marL="800100" lvl="1" indent="-342900">
              <a:buFont typeface="Arial" charset="0"/>
              <a:buChar char="•"/>
            </a:pPr>
            <a:r>
              <a:rPr lang="en-US" dirty="0"/>
              <a:t>Find password</a:t>
            </a:r>
          </a:p>
          <a:p>
            <a:pPr marL="800100" lvl="1" indent="-342900">
              <a:buFont typeface="Arial" charset="0"/>
              <a:buChar char="•"/>
            </a:pPr>
            <a:r>
              <a:rPr lang="en-US" dirty="0"/>
              <a:t>Change password</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49</a:t>
            </a:fld>
            <a:r>
              <a:rPr lang="en-US" altLang="ko-KR" dirty="0" smtClean="0"/>
              <a:t>. Kim </a:t>
            </a:r>
            <a:r>
              <a:rPr lang="en-US" altLang="ko-KR" dirty="0" err="1" smtClean="0"/>
              <a:t>SeonWoong</a:t>
            </a:r>
            <a:r>
              <a:rPr lang="en-US" altLang="ko-KR" dirty="0" smtClean="0"/>
              <a:t>, Wu </a:t>
            </a:r>
            <a:r>
              <a:rPr lang="en-US" altLang="ko-KR" dirty="0" err="1" smtClean="0"/>
              <a:t>Zhiqiang</a:t>
            </a:r>
            <a:endParaRPr lang="ko-KR" altLang="en-US" dirty="0"/>
          </a:p>
        </p:txBody>
      </p:sp>
      <p:pic>
        <p:nvPicPr>
          <p:cNvPr id="5" name="图片 4"/>
          <p:cNvPicPr>
            <a:picLocks noChangeAspect="1"/>
          </p:cNvPicPr>
          <p:nvPr/>
        </p:nvPicPr>
        <p:blipFill>
          <a:blip r:embed="rId2"/>
          <a:stretch>
            <a:fillRect/>
          </a:stretch>
        </p:blipFill>
        <p:spPr>
          <a:xfrm>
            <a:off x="5278755" y="1051560"/>
            <a:ext cx="2713355" cy="3337560"/>
          </a:xfrm>
          <a:prstGeom prst="rect">
            <a:avLst/>
          </a:prstGeom>
        </p:spPr>
      </p:pic>
    </p:spTree>
    <p:extLst>
      <p:ext uri="{BB962C8B-B14F-4D97-AF65-F5344CB8AC3E}">
        <p14:creationId xmlns:p14="http://schemas.microsoft.com/office/powerpoint/2010/main" val="394719238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HYU</a:t>
            </a:r>
            <a:r>
              <a:rPr lang="ko-KR" altLang="en-US" sz="2800" dirty="0"/>
              <a:t>ⓔ</a:t>
            </a:r>
            <a:r>
              <a:rPr lang="en-US" altLang="ko-KR" dirty="0"/>
              <a:t>mini</a:t>
            </a:r>
            <a:endParaRPr lang="ko-KR" altLang="en-US" dirty="0"/>
          </a:p>
        </p:txBody>
      </p:sp>
      <p:sp>
        <p:nvSpPr>
          <p:cNvPr id="3" name="내용 개체 틀 2"/>
          <p:cNvSpPr>
            <a:spLocks noGrp="1"/>
          </p:cNvSpPr>
          <p:nvPr>
            <p:ph idx="1"/>
          </p:nvPr>
        </p:nvSpPr>
        <p:spPr/>
        <p:txBody>
          <a:bodyPr/>
          <a:lstStyle/>
          <a:p>
            <a:r>
              <a:rPr lang="en-US" altLang="ko-KR" dirty="0" smtClean="0"/>
              <a:t>Target User</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a:t>
            </a:fld>
            <a:endParaRPr lang="ko-KR" altLang="en-US"/>
          </a:p>
        </p:txBody>
      </p:sp>
      <p:grpSp>
        <p:nvGrpSpPr>
          <p:cNvPr id="7" name="그룹 6"/>
          <p:cNvGrpSpPr/>
          <p:nvPr/>
        </p:nvGrpSpPr>
        <p:grpSpPr>
          <a:xfrm>
            <a:off x="1026639" y="1923406"/>
            <a:ext cx="3293743" cy="2615493"/>
            <a:chOff x="1026639" y="1939956"/>
            <a:chExt cx="3293743" cy="2615493"/>
          </a:xfrm>
        </p:grpSpPr>
        <p:sp>
          <p:nvSpPr>
            <p:cNvPr id="5" name="제목 1"/>
            <p:cNvSpPr txBox="1">
              <a:spLocks/>
            </p:cNvSpPr>
            <p:nvPr/>
          </p:nvSpPr>
          <p:spPr>
            <a:xfrm>
              <a:off x="1026639" y="2417556"/>
              <a:ext cx="3293743" cy="2137893"/>
            </a:xfrm>
            <a:prstGeom prst="rect">
              <a:avLst/>
            </a:prstGeom>
          </p:spPr>
          <p:txBody>
            <a:bodyPr vert="horz" lIns="91440" tIns="45720" rIns="91440" bIns="45720" rtlCol="0" anchor="ctr">
              <a:normAutofit/>
            </a:bodyPr>
            <a:lstStyle>
              <a:lvl1pPr algn="l" defTabSz="648035" rtl="0" eaLnBrk="1" latinLnBrk="1" hangingPunct="1">
                <a:lnSpc>
                  <a:spcPct val="90000"/>
                </a:lnSpc>
                <a:spcBef>
                  <a:spcPct val="0"/>
                </a:spcBef>
                <a:buNone/>
                <a:defRPr sz="3600" b="1" kern="1200" baseline="0">
                  <a:solidFill>
                    <a:schemeClr val="tx1"/>
                  </a:solidFill>
                  <a:latin typeface="Roboto" panose="02000000000000000000" pitchFamily="2" charset="0"/>
                  <a:ea typeface="나눔고딕" panose="020D0604000000000000" pitchFamily="50" charset="-127"/>
                  <a:cs typeface="Roboto" panose="02000000000000000000" pitchFamily="2" charset="0"/>
                </a:defRPr>
              </a:lvl1pPr>
            </a:lstStyle>
            <a:p>
              <a:r>
                <a:rPr lang="en-US" altLang="ko-KR" sz="2200" b="0" dirty="0" smtClean="0">
                  <a:solidFill>
                    <a:schemeClr val="tx1">
                      <a:lumMod val="50000"/>
                      <a:lumOff val="50000"/>
                    </a:schemeClr>
                  </a:solidFill>
                </a:rPr>
                <a:t>Seoul Campus</a:t>
              </a:r>
              <a:br>
                <a:rPr lang="en-US" altLang="ko-KR" sz="2200" b="0" dirty="0" smtClean="0">
                  <a:solidFill>
                    <a:schemeClr val="tx1">
                      <a:lumMod val="50000"/>
                      <a:lumOff val="50000"/>
                    </a:schemeClr>
                  </a:solidFill>
                </a:rPr>
              </a:br>
              <a:r>
                <a:rPr lang="en-US" altLang="ko-KR" sz="2200" b="0" dirty="0" smtClean="0">
                  <a:solidFill>
                    <a:schemeClr val="tx1">
                      <a:lumMod val="50000"/>
                      <a:lumOff val="50000"/>
                    </a:schemeClr>
                  </a:solidFill>
                </a:rPr>
                <a:t>Professor</a:t>
              </a:r>
              <a:br>
                <a:rPr lang="en-US" altLang="ko-KR" sz="2200" b="0" dirty="0" smtClean="0">
                  <a:solidFill>
                    <a:schemeClr val="tx1">
                      <a:lumMod val="50000"/>
                      <a:lumOff val="50000"/>
                    </a:schemeClr>
                  </a:solidFill>
                </a:rPr>
              </a:br>
              <a:r>
                <a:rPr lang="en-US" altLang="ko-KR" sz="2200" b="0" dirty="0" smtClean="0">
                  <a:solidFill>
                    <a:schemeClr val="tx1">
                      <a:lumMod val="50000"/>
                      <a:lumOff val="50000"/>
                    </a:schemeClr>
                  </a:solidFill>
                </a:rPr>
                <a:t>Academy</a:t>
              </a:r>
            </a:p>
            <a:p>
              <a:r>
                <a:rPr lang="en-US" altLang="ko-KR" sz="2200" b="0" dirty="0" smtClean="0">
                  <a:solidFill>
                    <a:schemeClr val="tx1">
                      <a:lumMod val="50000"/>
                      <a:lumOff val="50000"/>
                    </a:schemeClr>
                  </a:solidFill>
                </a:rPr>
                <a:t>Employee</a:t>
              </a:r>
            </a:p>
            <a:p>
              <a:r>
                <a:rPr lang="en-US" altLang="ko-KR" sz="700" b="0" dirty="0">
                  <a:solidFill>
                    <a:schemeClr val="tx1">
                      <a:lumMod val="50000"/>
                      <a:lumOff val="50000"/>
                    </a:schemeClr>
                  </a:solidFill>
                </a:rPr>
                <a:t> </a:t>
              </a:r>
              <a:endParaRPr lang="en-US" altLang="ko-KR" sz="2200" b="0" dirty="0" smtClean="0">
                <a:solidFill>
                  <a:schemeClr val="tx1">
                    <a:lumMod val="50000"/>
                    <a:lumOff val="50000"/>
                  </a:schemeClr>
                </a:solidFill>
              </a:endParaRPr>
            </a:p>
            <a:p>
              <a:r>
                <a:rPr lang="en-US" altLang="ko-KR" sz="2400" b="0" dirty="0" smtClean="0"/>
                <a:t>… </a:t>
              </a:r>
              <a:r>
                <a:rPr lang="en-US" altLang="ko-KR" sz="2400" dirty="0" smtClean="0"/>
                <a:t>Too Complex!</a:t>
              </a:r>
            </a:p>
          </p:txBody>
        </p:sp>
        <p:sp>
          <p:nvSpPr>
            <p:cNvPr id="6" name="제목 1"/>
            <p:cNvSpPr txBox="1">
              <a:spLocks/>
            </p:cNvSpPr>
            <p:nvPr/>
          </p:nvSpPr>
          <p:spPr>
            <a:xfrm>
              <a:off x="1026639" y="1939956"/>
              <a:ext cx="1886133" cy="752793"/>
            </a:xfrm>
            <a:prstGeom prst="rect">
              <a:avLst/>
            </a:prstGeom>
          </p:spPr>
          <p:txBody>
            <a:bodyPr vert="horz" lIns="91440" tIns="45720" rIns="91440" bIns="45720" rtlCol="0" anchor="ctr">
              <a:normAutofit/>
            </a:bodyPr>
            <a:lstStyle>
              <a:lvl1pPr algn="l" defTabSz="648035" rtl="0" eaLnBrk="1" latinLnBrk="1" hangingPunct="1">
                <a:lnSpc>
                  <a:spcPct val="90000"/>
                </a:lnSpc>
                <a:spcBef>
                  <a:spcPct val="0"/>
                </a:spcBef>
                <a:buNone/>
                <a:defRPr sz="3600" b="1" kern="1200" baseline="0">
                  <a:solidFill>
                    <a:schemeClr val="tx1"/>
                  </a:solidFill>
                  <a:latin typeface="Roboto" panose="02000000000000000000" pitchFamily="2" charset="0"/>
                  <a:ea typeface="나눔고딕" panose="020D0604000000000000" pitchFamily="50" charset="-127"/>
                  <a:cs typeface="Roboto" panose="02000000000000000000" pitchFamily="2" charset="0"/>
                </a:defRPr>
              </a:lvl1pPr>
            </a:lstStyle>
            <a:p>
              <a:r>
                <a:rPr lang="en-US" altLang="ko-KR" sz="3200" dirty="0" smtClean="0"/>
                <a:t>Original</a:t>
              </a:r>
              <a:endParaRPr lang="en-US" altLang="ko-KR" dirty="0" smtClean="0"/>
            </a:p>
          </p:txBody>
        </p:sp>
      </p:grpSp>
      <p:grpSp>
        <p:nvGrpSpPr>
          <p:cNvPr id="8" name="그룹 7"/>
          <p:cNvGrpSpPr/>
          <p:nvPr/>
        </p:nvGrpSpPr>
        <p:grpSpPr>
          <a:xfrm>
            <a:off x="3861078" y="1923406"/>
            <a:ext cx="4185633" cy="2615493"/>
            <a:chOff x="508173" y="1939956"/>
            <a:chExt cx="4185633" cy="2615493"/>
          </a:xfrm>
        </p:grpSpPr>
        <p:sp>
          <p:nvSpPr>
            <p:cNvPr id="9" name="제목 1"/>
            <p:cNvSpPr txBox="1">
              <a:spLocks/>
            </p:cNvSpPr>
            <p:nvPr/>
          </p:nvSpPr>
          <p:spPr>
            <a:xfrm>
              <a:off x="508173" y="2417557"/>
              <a:ext cx="4185633" cy="2137892"/>
            </a:xfrm>
            <a:prstGeom prst="rect">
              <a:avLst/>
            </a:prstGeom>
          </p:spPr>
          <p:txBody>
            <a:bodyPr vert="horz" lIns="91440" tIns="45720" rIns="91440" bIns="45720" rtlCol="0" anchor="ctr">
              <a:normAutofit/>
            </a:bodyPr>
            <a:lstStyle>
              <a:lvl1pPr algn="l" defTabSz="648035" rtl="0" eaLnBrk="1" latinLnBrk="1" hangingPunct="1">
                <a:lnSpc>
                  <a:spcPct val="90000"/>
                </a:lnSpc>
                <a:spcBef>
                  <a:spcPct val="0"/>
                </a:spcBef>
                <a:buNone/>
                <a:defRPr sz="3600" b="1" kern="1200" baseline="0">
                  <a:solidFill>
                    <a:schemeClr val="tx1"/>
                  </a:solidFill>
                  <a:latin typeface="Roboto" panose="02000000000000000000" pitchFamily="2" charset="0"/>
                  <a:ea typeface="나눔고딕" panose="020D0604000000000000" pitchFamily="50" charset="-127"/>
                  <a:cs typeface="Roboto" panose="02000000000000000000" pitchFamily="2" charset="0"/>
                </a:defRPr>
              </a:lvl1pPr>
            </a:lstStyle>
            <a:p>
              <a:r>
                <a:rPr lang="en-US" altLang="ko-KR" dirty="0" smtClean="0"/>
                <a:t>ERICA Student </a:t>
              </a:r>
              <a:r>
                <a:rPr lang="en-US" altLang="ko-KR" b="0" dirty="0" smtClean="0"/>
                <a:t>ONLY!</a:t>
              </a:r>
            </a:p>
          </p:txBody>
        </p:sp>
        <p:sp>
          <p:nvSpPr>
            <p:cNvPr id="10" name="제목 1"/>
            <p:cNvSpPr txBox="1">
              <a:spLocks/>
            </p:cNvSpPr>
            <p:nvPr/>
          </p:nvSpPr>
          <p:spPr>
            <a:xfrm>
              <a:off x="508173" y="1939956"/>
              <a:ext cx="2482311" cy="752793"/>
            </a:xfrm>
            <a:prstGeom prst="rect">
              <a:avLst/>
            </a:prstGeom>
          </p:spPr>
          <p:txBody>
            <a:bodyPr vert="horz" lIns="91440" tIns="45720" rIns="91440" bIns="45720" rtlCol="0" anchor="ctr">
              <a:normAutofit/>
            </a:bodyPr>
            <a:lstStyle>
              <a:lvl1pPr algn="l" defTabSz="648035" rtl="0" eaLnBrk="1" latinLnBrk="1" hangingPunct="1">
                <a:lnSpc>
                  <a:spcPct val="90000"/>
                </a:lnSpc>
                <a:spcBef>
                  <a:spcPct val="0"/>
                </a:spcBef>
                <a:buNone/>
                <a:defRPr sz="3600" b="1" kern="1200" baseline="0">
                  <a:solidFill>
                    <a:schemeClr val="tx1"/>
                  </a:solidFill>
                  <a:latin typeface="Roboto" panose="02000000000000000000" pitchFamily="2" charset="0"/>
                  <a:ea typeface="나눔고딕" panose="020D0604000000000000" pitchFamily="50" charset="-127"/>
                  <a:cs typeface="Roboto" panose="02000000000000000000" pitchFamily="2" charset="0"/>
                </a:defRPr>
              </a:lvl1pPr>
            </a:lstStyle>
            <a:p>
              <a:r>
                <a:rPr lang="en-US" altLang="ko-KR" sz="3200" dirty="0" smtClean="0"/>
                <a:t>HYU</a:t>
              </a:r>
              <a:r>
                <a:rPr lang="ko-KR" altLang="en-US" sz="2600" dirty="0" smtClean="0"/>
                <a:t>ⓔ</a:t>
              </a:r>
              <a:r>
                <a:rPr lang="en-US" altLang="ko-KR" sz="3200" dirty="0" smtClean="0"/>
                <a:t>mini</a:t>
              </a:r>
              <a:endParaRPr lang="en-US" altLang="ko-KR" dirty="0" smtClean="0"/>
            </a:p>
          </p:txBody>
        </p:sp>
      </p:grpSp>
    </p:spTree>
    <p:extLst>
      <p:ext uri="{BB962C8B-B14F-4D97-AF65-F5344CB8AC3E}">
        <p14:creationId xmlns:p14="http://schemas.microsoft.com/office/powerpoint/2010/main" val="3950737734"/>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b="0" dirty="0" smtClean="0">
                <a:sym typeface="+mn-ea"/>
              </a:rPr>
              <a:t>Use Case 1.</a:t>
            </a:r>
            <a:r>
              <a:rPr lang="en-US" altLang="ko-KR" dirty="0" smtClean="0">
                <a:sym typeface="+mn-ea"/>
              </a:rPr>
              <a:t> Login/Logout</a:t>
            </a:r>
            <a:endParaRPr lang="zh-CN" altLang="en-US"/>
          </a:p>
        </p:txBody>
      </p:sp>
      <p:sp>
        <p:nvSpPr>
          <p:cNvPr id="3" name="内容占位符 2"/>
          <p:cNvSpPr>
            <a:spLocks noGrp="1"/>
          </p:cNvSpPr>
          <p:nvPr>
            <p:ph idx="1"/>
          </p:nvPr>
        </p:nvSpPr>
        <p:spPr/>
        <p:txBody>
          <a:bodyPr/>
          <a:lstStyle/>
          <a:p>
            <a:pPr marL="342900" indent="-342900">
              <a:buFont typeface="Arial" charset="0"/>
              <a:buChar char="•"/>
            </a:pPr>
            <a:r>
              <a:rPr lang="en-US" altLang="zh-CN"/>
              <a:t>Sign up</a:t>
            </a:r>
          </a:p>
          <a:p>
            <a:pPr marL="609600" lvl="1" indent="-285750">
              <a:buFont typeface="Arial" charset="0"/>
              <a:buChar char="•"/>
            </a:pPr>
            <a:r>
              <a:rPr lang="en-US" altLang="zh-CN"/>
              <a:t>In this application, we don't need it.</a:t>
            </a:r>
          </a:p>
          <a:p>
            <a:pPr marL="342900" lvl="0" indent="-342900">
              <a:buFont typeface="Arial" charset="0"/>
              <a:buChar char="•"/>
            </a:pPr>
            <a:r>
              <a:rPr lang="en-US" altLang="zh-CN"/>
              <a:t>Find password</a:t>
            </a:r>
          </a:p>
          <a:p>
            <a:pPr marL="609600" lvl="1" indent="-285750">
              <a:buFont typeface="Arial" charset="0"/>
              <a:buChar char="•"/>
            </a:pPr>
            <a:r>
              <a:rPr lang="en-US" altLang="zh-CN"/>
              <a:t>for students who forget their password</a:t>
            </a:r>
          </a:p>
          <a:p>
            <a:pPr marL="342900" lvl="0" indent="-342900">
              <a:buFont typeface="Arial" charset="0"/>
              <a:buChar char="•"/>
            </a:pPr>
            <a:r>
              <a:rPr lang="en-US" altLang="zh-CN"/>
              <a:t>Change password</a:t>
            </a:r>
          </a:p>
          <a:p>
            <a:pPr marL="609600" lvl="1" indent="-285750">
              <a:buFont typeface="Arial" charset="0"/>
              <a:buChar char="•"/>
            </a:pPr>
            <a:r>
              <a:rPr lang="en-US" altLang="zh-CN"/>
              <a:t>for student who did not change password for long time</a:t>
            </a:r>
          </a:p>
        </p:txBody>
      </p:sp>
      <p:sp>
        <p:nvSpPr>
          <p:cNvPr id="4" name="灯片编号占位符 3"/>
          <p:cNvSpPr>
            <a:spLocks noGrp="1"/>
          </p:cNvSpPr>
          <p:nvPr>
            <p:ph type="sldNum" sz="quarter" idx="12"/>
          </p:nvPr>
        </p:nvSpPr>
        <p:spPr/>
        <p:txBody>
          <a:bodyPr/>
          <a:lstStyle/>
          <a:p>
            <a:fld id="{64698B39-0510-493B-9469-0B9FF5C16F37}" type="slidenum">
              <a:rPr lang="ko-KR" altLang="en-US" smtClean="0"/>
              <a:t>50</a:t>
            </a:fld>
            <a:endParaRPr lang="ko-KR" altLang="en-US"/>
          </a:p>
        </p:txBody>
      </p:sp>
    </p:spTree>
    <p:extLst>
      <p:ext uri="{BB962C8B-B14F-4D97-AF65-F5344CB8AC3E}">
        <p14:creationId xmlns:p14="http://schemas.microsoft.com/office/powerpoint/2010/main" val="3986941831"/>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2.</a:t>
            </a:r>
            <a:r>
              <a:rPr lang="en-US" altLang="ko-KR" dirty="0" smtClean="0"/>
              <a:t> Main Page</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51</a:t>
            </a:fld>
            <a:r>
              <a:rPr lang="en-US" altLang="ko-KR" dirty="0" smtClean="0"/>
              <a:t>. </a:t>
            </a:r>
            <a:r>
              <a:rPr lang="en-US" altLang="ko-KR" dirty="0" err="1" smtClean="0"/>
              <a:t>Ahn</a:t>
            </a:r>
            <a:r>
              <a:rPr lang="en-US" altLang="ko-KR" dirty="0" smtClean="0"/>
              <a:t> </a:t>
            </a:r>
            <a:r>
              <a:rPr lang="en-US" altLang="ko-KR" dirty="0" err="1" smtClean="0"/>
              <a:t>YounGeun</a:t>
            </a:r>
            <a:r>
              <a:rPr lang="en-US" altLang="ko-KR" dirty="0" smtClean="0"/>
              <a:t>, Kim </a:t>
            </a:r>
            <a:r>
              <a:rPr lang="en-US" altLang="ko-KR" dirty="0" err="1" smtClean="0"/>
              <a:t>JinHee</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806" y="1268016"/>
            <a:ext cx="1481151" cy="3292463"/>
          </a:xfrm>
          <a:prstGeom prst="rect">
            <a:avLst/>
          </a:prstGeom>
        </p:spPr>
      </p:pic>
    </p:spTree>
    <p:extLst>
      <p:ext uri="{BB962C8B-B14F-4D97-AF65-F5344CB8AC3E}">
        <p14:creationId xmlns:p14="http://schemas.microsoft.com/office/powerpoint/2010/main" val="3295556901"/>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3.</a:t>
            </a:r>
            <a:r>
              <a:rPr lang="en-US" altLang="ko-KR" dirty="0" smtClean="0"/>
              <a:t> BBS</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52</a:t>
            </a:fld>
            <a:r>
              <a:rPr lang="en-US" altLang="ko-KR" dirty="0" smtClean="0"/>
              <a:t>. Sung </a:t>
            </a:r>
            <a:r>
              <a:rPr lang="en-US" altLang="ko-KR" dirty="0" err="1" smtClean="0"/>
              <a:t>DaHae</a:t>
            </a:r>
            <a:r>
              <a:rPr lang="en-US" altLang="ko-KR" dirty="0" smtClean="0"/>
              <a:t>, Kim </a:t>
            </a:r>
            <a:r>
              <a:rPr lang="en-US" altLang="ko-KR" dirty="0" err="1" smtClean="0"/>
              <a:t>YoungJae</a:t>
            </a:r>
            <a:endParaRPr lang="ko-KR" altLang="en-US" dirty="0"/>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4690" y="1268016"/>
            <a:ext cx="3807849" cy="3230088"/>
          </a:xfrm>
          <a:prstGeom prst="rect">
            <a:avLst/>
          </a:prstGeom>
        </p:spPr>
      </p:pic>
    </p:spTree>
    <p:extLst>
      <p:ext uri="{BB962C8B-B14F-4D97-AF65-F5344CB8AC3E}">
        <p14:creationId xmlns:p14="http://schemas.microsoft.com/office/powerpoint/2010/main" val="253590695"/>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4.</a:t>
            </a:r>
            <a:r>
              <a:rPr lang="en-US" altLang="ko-KR" dirty="0" smtClean="0"/>
              <a:t> School Bus Schedule</a:t>
            </a:r>
            <a:endParaRPr lang="ko-KR" altLang="en-US" dirty="0"/>
          </a:p>
        </p:txBody>
      </p:sp>
      <p:sp>
        <p:nvSpPr>
          <p:cNvPr id="3" name="내용 개체 틀 2"/>
          <p:cNvSpPr>
            <a:spLocks noGrp="1"/>
          </p:cNvSpPr>
          <p:nvPr>
            <p:ph idx="1"/>
          </p:nvPr>
        </p:nvSpPr>
        <p:spPr>
          <a:xfrm>
            <a:off x="594053" y="1369219"/>
            <a:ext cx="7452658" cy="1959608"/>
          </a:xfrm>
        </p:spPr>
        <p:txBody>
          <a:bodyPr>
            <a:normAutofit/>
          </a:bodyPr>
          <a:lstStyle/>
          <a:p>
            <a:r>
              <a:rPr lang="en-US" altLang="ko-KR" dirty="0" smtClean="0"/>
              <a:t>Use Case 4. School Bus Schedule</a:t>
            </a:r>
          </a:p>
          <a:p>
            <a:r>
              <a:rPr lang="en-US" altLang="ko-KR" dirty="0"/>
              <a:t>Use Case Diagram</a:t>
            </a:r>
            <a:r>
              <a:rPr lang="ko-KR" altLang="en-US" dirty="0"/>
              <a:t>과 </a:t>
            </a:r>
            <a:r>
              <a:rPr lang="en-US" altLang="ko-KR" dirty="0"/>
              <a:t>Activity Diagram </a:t>
            </a:r>
            <a:r>
              <a:rPr lang="ko-KR" altLang="en-US" dirty="0"/>
              <a:t>올려주세요</a:t>
            </a:r>
            <a:r>
              <a:rPr lang="en-US" altLang="ko-KR" dirty="0"/>
              <a:t>.(</a:t>
            </a:r>
            <a:r>
              <a:rPr lang="en-US" altLang="ko-KR" dirty="0" err="1"/>
              <a:t>Swimlane</a:t>
            </a:r>
            <a:r>
              <a:rPr lang="en-US" altLang="ko-KR" dirty="0"/>
              <a:t> </a:t>
            </a:r>
            <a:r>
              <a:rPr lang="ko-KR" altLang="en-US" dirty="0"/>
              <a:t>말고요</a:t>
            </a:r>
            <a:r>
              <a:rPr lang="en-US" altLang="ko-KR" dirty="0"/>
              <a:t>.)</a:t>
            </a:r>
          </a:p>
          <a:p>
            <a:r>
              <a:rPr lang="ko-KR" altLang="en-US" dirty="0"/>
              <a:t>필요하다면 추가로 슬라이드를 넣으셔도 좋습니다</a:t>
            </a:r>
            <a:r>
              <a:rPr lang="en-US" altLang="ko-KR" dirty="0" smtClean="0"/>
              <a:t>.</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53</a:t>
            </a:fld>
            <a:r>
              <a:rPr lang="en-US" altLang="ko-KR" dirty="0" smtClean="0"/>
              <a:t>. Woo </a:t>
            </a:r>
            <a:r>
              <a:rPr lang="en-US" altLang="ko-KR" dirty="0" err="1" smtClean="0"/>
              <a:t>SeungYeon</a:t>
            </a:r>
            <a:r>
              <a:rPr lang="en-US" altLang="ko-KR" dirty="0" smtClean="0"/>
              <a:t>, Song </a:t>
            </a:r>
            <a:r>
              <a:rPr lang="en-US" altLang="ko-KR" dirty="0" err="1" smtClean="0"/>
              <a:t>HyeongSeok</a:t>
            </a:r>
            <a:endParaRPr lang="ko-KR" altLang="en-US" dirty="0"/>
          </a:p>
        </p:txBody>
      </p:sp>
    </p:spTree>
    <p:extLst>
      <p:ext uri="{BB962C8B-B14F-4D97-AF65-F5344CB8AC3E}">
        <p14:creationId xmlns:p14="http://schemas.microsoft.com/office/powerpoint/2010/main" val="3400923486"/>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54</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7" name="그림 6"/>
          <p:cNvPicPr/>
          <p:nvPr/>
        </p:nvPicPr>
        <p:blipFill>
          <a:blip r:embed="rId2" cstate="print"/>
          <a:srcRect/>
          <a:stretch>
            <a:fillRect/>
          </a:stretch>
        </p:blipFill>
        <p:spPr bwMode="auto">
          <a:xfrm>
            <a:off x="2840134" y="1268016"/>
            <a:ext cx="5372100" cy="3414516"/>
          </a:xfrm>
          <a:prstGeom prst="rect">
            <a:avLst/>
          </a:prstGeom>
          <a:noFill/>
          <a:ln w="9525">
            <a:noFill/>
            <a:miter lim="800000"/>
            <a:headEnd/>
            <a:tailEnd/>
          </a:ln>
        </p:spPr>
      </p:pic>
      <p:sp>
        <p:nvSpPr>
          <p:cNvPr id="8" name="내용 개체 틀 2"/>
          <p:cNvSpPr>
            <a:spLocks noGrp="1"/>
          </p:cNvSpPr>
          <p:nvPr>
            <p:ph idx="1"/>
          </p:nvPr>
        </p:nvSpPr>
        <p:spPr>
          <a:xfrm>
            <a:off x="594053" y="2786355"/>
            <a:ext cx="2228715" cy="377838"/>
          </a:xfrm>
        </p:spPr>
        <p:txBody>
          <a:bodyPr>
            <a:normAutofit/>
          </a:bodyPr>
          <a:lstStyle/>
          <a:p>
            <a:r>
              <a:rPr lang="en-US" altLang="ko-KR" dirty="0" smtClean="0"/>
              <a:t>Use </a:t>
            </a:r>
            <a:r>
              <a:rPr lang="en-US" altLang="ko-KR" dirty="0"/>
              <a:t>Case </a:t>
            </a:r>
            <a:r>
              <a:rPr lang="en-US" altLang="ko-KR" dirty="0" smtClean="0"/>
              <a:t>Diagram</a:t>
            </a:r>
            <a:endParaRPr lang="ko-KR" altLang="en-US" dirty="0"/>
          </a:p>
        </p:txBody>
      </p:sp>
    </p:spTree>
    <p:extLst>
      <p:ext uri="{BB962C8B-B14F-4D97-AF65-F5344CB8AC3E}">
        <p14:creationId xmlns:p14="http://schemas.microsoft.com/office/powerpoint/2010/main" val="1033835845"/>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5.</a:t>
            </a:r>
            <a:r>
              <a:rPr lang="en-US" altLang="ko-KR" dirty="0" smtClean="0"/>
              <a:t> Time Table</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pPr/>
              <a:t>55</a:t>
            </a:fld>
            <a:r>
              <a:rPr lang="en-US" altLang="ko-KR" dirty="0" smtClean="0"/>
              <a:t>. Kim </a:t>
            </a:r>
            <a:r>
              <a:rPr lang="en-US" altLang="ko-KR" dirty="0" err="1" smtClean="0"/>
              <a:t>HyeongLak</a:t>
            </a:r>
            <a:r>
              <a:rPr lang="en-US" altLang="ko-KR" dirty="0" smtClean="0"/>
              <a:t>, Lee </a:t>
            </a:r>
            <a:r>
              <a:rPr lang="en-US" altLang="ko-KR" dirty="0" err="1" smtClean="0"/>
              <a:t>HakJin</a:t>
            </a:r>
            <a:endParaRPr lang="ko-KR" altLang="en-US" dirty="0"/>
          </a:p>
        </p:txBody>
      </p:sp>
      <p:pic>
        <p:nvPicPr>
          <p:cNvPr id="1026" name="Picture 2" descr="https://trello-attachments.s3.amazonaws.com/570e51d8fa57d841d5c360fd/821x809/e67816db690b1322d91e30967f499318/Activity_DIagram_lecture_schedu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4142" y="1268016"/>
            <a:ext cx="3491977" cy="3440937"/>
          </a:xfrm>
          <a:prstGeom prst="rect">
            <a:avLst/>
          </a:prstGeom>
          <a:noFill/>
          <a:extLst>
            <a:ext uri="{909E8E84-426E-40DD-AFC4-6F175D3DCCD1}">
              <a14:hiddenFill xmlns:a14="http://schemas.microsoft.com/office/drawing/2010/main">
                <a:solidFill>
                  <a:srgbClr val="FFFFFF"/>
                </a:solidFill>
              </a14:hiddenFill>
            </a:ext>
          </a:extLst>
        </p:spPr>
      </p:pic>
      <p:sp>
        <p:nvSpPr>
          <p:cNvPr id="7" name="내용 개체 틀 2"/>
          <p:cNvSpPr>
            <a:spLocks noGrp="1"/>
          </p:cNvSpPr>
          <p:nvPr>
            <p:ph idx="1"/>
          </p:nvPr>
        </p:nvSpPr>
        <p:spPr>
          <a:xfrm>
            <a:off x="594053" y="2803911"/>
            <a:ext cx="2199389" cy="369147"/>
          </a:xfrm>
        </p:spPr>
        <p:txBody>
          <a:bodyPr>
            <a:normAutofit/>
          </a:bodyPr>
          <a:lstStyle/>
          <a:p>
            <a:r>
              <a:rPr lang="en-US" altLang="ko-KR" dirty="0" smtClean="0"/>
              <a:t>Activity Diagram</a:t>
            </a:r>
          </a:p>
          <a:p>
            <a:pPr marL="0" indent="0">
              <a:buNone/>
            </a:pPr>
            <a:endParaRPr lang="ko-KR" altLang="en-US" dirty="0"/>
          </a:p>
        </p:txBody>
      </p:sp>
    </p:spTree>
    <p:extLst>
      <p:ext uri="{BB962C8B-B14F-4D97-AF65-F5344CB8AC3E}">
        <p14:creationId xmlns:p14="http://schemas.microsoft.com/office/powerpoint/2010/main" val="1420685454"/>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6.</a:t>
            </a:r>
            <a:r>
              <a:rPr lang="en-US" altLang="ko-KR" dirty="0" smtClean="0"/>
              <a:t> Weekly Menu</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56</a:t>
            </a:fld>
            <a:r>
              <a:rPr lang="en-US" altLang="ko-KR" dirty="0" smtClean="0"/>
              <a:t>. </a:t>
            </a:r>
            <a:r>
              <a:rPr lang="en-US" altLang="ko-KR" dirty="0" err="1" smtClean="0"/>
              <a:t>Ahn</a:t>
            </a:r>
            <a:r>
              <a:rPr lang="en-US" altLang="ko-KR" dirty="0" smtClean="0"/>
              <a:t> </a:t>
            </a:r>
            <a:r>
              <a:rPr lang="en-US" altLang="ko-KR" dirty="0" err="1" smtClean="0"/>
              <a:t>YounGeun</a:t>
            </a:r>
            <a:r>
              <a:rPr lang="en-US" altLang="ko-KR" dirty="0" smtClean="0"/>
              <a:t>, Kim </a:t>
            </a:r>
            <a:r>
              <a:rPr lang="en-US" altLang="ko-KR" dirty="0" err="1" smtClean="0"/>
              <a:t>JinHee</a:t>
            </a:r>
            <a:endParaRPr lang="ko-KR" altLang="en-US" dirty="0"/>
          </a:p>
        </p:txBody>
      </p:sp>
      <p:pic>
        <p:nvPicPr>
          <p:cNvPr id="7" name="그림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1465" y="1268016"/>
            <a:ext cx="2197834" cy="3211907"/>
          </a:xfrm>
          <a:prstGeom prst="rect">
            <a:avLst/>
          </a:prstGeom>
        </p:spPr>
      </p:pic>
    </p:spTree>
    <p:extLst>
      <p:ext uri="{BB962C8B-B14F-4D97-AF65-F5344CB8AC3E}">
        <p14:creationId xmlns:p14="http://schemas.microsoft.com/office/powerpoint/2010/main" val="1008869291"/>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Case7.</a:t>
            </a:r>
            <a:r>
              <a:rPr lang="en-US" altLang="ko-KR" dirty="0" smtClean="0"/>
              <a:t> Manager Page</a:t>
            </a:r>
            <a:endParaRPr lang="ko-KR" altLang="en-US" dirty="0"/>
          </a:p>
        </p:txBody>
      </p:sp>
      <p:sp>
        <p:nvSpPr>
          <p:cNvPr id="3" name="내용 개체 틀 2"/>
          <p:cNvSpPr>
            <a:spLocks noGrp="1"/>
          </p:cNvSpPr>
          <p:nvPr>
            <p:ph idx="1"/>
          </p:nvPr>
        </p:nvSpPr>
        <p:spPr>
          <a:xfrm>
            <a:off x="594053" y="1369219"/>
            <a:ext cx="7452658" cy="2452768"/>
          </a:xfrm>
        </p:spPr>
        <p:txBody>
          <a:bodyPr>
            <a:normAutofit/>
          </a:bodyPr>
          <a:lstStyle/>
          <a:p>
            <a:r>
              <a:rPr lang="en-US" altLang="ko-KR" dirty="0" smtClean="0"/>
              <a:t>Use Case 7. Manager Page</a:t>
            </a:r>
          </a:p>
          <a:p>
            <a:r>
              <a:rPr lang="en-US" altLang="ko-KR" dirty="0"/>
              <a:t>Use Case Diagram</a:t>
            </a:r>
            <a:r>
              <a:rPr lang="ko-KR" altLang="en-US" dirty="0"/>
              <a:t>과 </a:t>
            </a:r>
            <a:r>
              <a:rPr lang="en-US" altLang="ko-KR" dirty="0"/>
              <a:t>Activity Diagram </a:t>
            </a:r>
            <a:r>
              <a:rPr lang="ko-KR" altLang="en-US" dirty="0"/>
              <a:t>올려주세요</a:t>
            </a:r>
            <a:r>
              <a:rPr lang="en-US" altLang="ko-KR" dirty="0"/>
              <a:t>.(</a:t>
            </a:r>
            <a:r>
              <a:rPr lang="en-US" altLang="ko-KR" dirty="0" err="1"/>
              <a:t>Swimlane</a:t>
            </a:r>
            <a:r>
              <a:rPr lang="en-US" altLang="ko-KR" dirty="0"/>
              <a:t> </a:t>
            </a:r>
            <a:r>
              <a:rPr lang="ko-KR" altLang="en-US" dirty="0"/>
              <a:t>말고요</a:t>
            </a:r>
            <a:r>
              <a:rPr lang="en-US" altLang="ko-KR" dirty="0"/>
              <a:t>.)</a:t>
            </a:r>
          </a:p>
          <a:p>
            <a:r>
              <a:rPr lang="ko-KR" altLang="en-US" dirty="0"/>
              <a:t>필요하다면 추가로 슬라이드를 넣으셔도 좋습니다</a:t>
            </a:r>
            <a:r>
              <a:rPr lang="en-US" altLang="ko-KR" dirty="0" smtClean="0"/>
              <a:t>.</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57</a:t>
            </a:fld>
            <a:r>
              <a:rPr lang="en-US" altLang="ko-KR" dirty="0" smtClean="0"/>
              <a:t>. Woo </a:t>
            </a:r>
            <a:r>
              <a:rPr lang="en-US" altLang="ko-KR" dirty="0" err="1" smtClean="0"/>
              <a:t>SeungYeon</a:t>
            </a:r>
            <a:r>
              <a:rPr lang="en-US" altLang="ko-KR" dirty="0" smtClean="0"/>
              <a:t>, Song </a:t>
            </a:r>
            <a:r>
              <a:rPr lang="en-US" altLang="ko-KR" dirty="0" err="1" smtClean="0"/>
              <a:t>HyeongSeok</a:t>
            </a:r>
            <a:endParaRPr lang="ko-KR" altLang="en-US" dirty="0"/>
          </a:p>
        </p:txBody>
      </p:sp>
    </p:spTree>
    <p:extLst>
      <p:ext uri="{BB962C8B-B14F-4D97-AF65-F5344CB8AC3E}">
        <p14:creationId xmlns:p14="http://schemas.microsoft.com/office/powerpoint/2010/main" val="777654364"/>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dirty="0" smtClean="0"/>
              <a:t>Use Case 8.</a:t>
            </a:r>
            <a:r>
              <a:rPr lang="en-US" altLang="ko-KR" dirty="0" smtClean="0"/>
              <a:t> Page Switch</a:t>
            </a:r>
            <a:endParaRPr lang="ko-KR" altLang="en-US"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58</a:t>
            </a:fld>
            <a:r>
              <a:rPr lang="en-US" altLang="ko-KR" dirty="0" smtClean="0"/>
              <a:t>. Sung </a:t>
            </a:r>
            <a:r>
              <a:rPr lang="en-US" altLang="ko-KR" dirty="0" err="1" smtClean="0"/>
              <a:t>DaHae</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34" y="1614507"/>
            <a:ext cx="3713111" cy="2653140"/>
          </a:xfrm>
          <a:prstGeom prst="rect">
            <a:avLst/>
          </a:prstGeo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311" y="1867927"/>
            <a:ext cx="1778000" cy="2146300"/>
          </a:xfrm>
          <a:prstGeom prst="rect">
            <a:avLst/>
          </a:prstGeom>
        </p:spPr>
      </p:pic>
    </p:spTree>
    <p:extLst>
      <p:ext uri="{BB962C8B-B14F-4D97-AF65-F5344CB8AC3E}">
        <p14:creationId xmlns:p14="http://schemas.microsoft.com/office/powerpoint/2010/main" val="2943801957"/>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534361" y="3701788"/>
            <a:ext cx="2116476" cy="1083072"/>
          </a:xfrm>
        </p:spPr>
        <p:txBody>
          <a:bodyPr>
            <a:normAutofit/>
          </a:bodyPr>
          <a:lstStyle/>
          <a:p>
            <a:r>
              <a:rPr lang="en-US" altLang="ko-KR" sz="6600" dirty="0" smtClean="0">
                <a:solidFill>
                  <a:schemeClr val="bg1"/>
                </a:solidFill>
                <a:latin typeface="Roboto Black" panose="02000000000000000000" pitchFamily="2" charset="0"/>
                <a:cs typeface="Roboto Black" panose="02000000000000000000" pitchFamily="2" charset="0"/>
              </a:rPr>
              <a:t>Fin</a:t>
            </a:r>
            <a:r>
              <a:rPr lang="en-US" altLang="ko-KR" sz="4400" dirty="0" smtClean="0">
                <a:solidFill>
                  <a:schemeClr val="bg1"/>
                </a:solidFill>
                <a:latin typeface="Roboto Black" panose="02000000000000000000" pitchFamily="2" charset="0"/>
                <a:cs typeface="Roboto Black" panose="02000000000000000000" pitchFamily="2" charset="0"/>
              </a:rPr>
              <a:t>.</a:t>
            </a:r>
            <a:endParaRPr lang="ko-KR" altLang="en-US" sz="4400" dirty="0">
              <a:solidFill>
                <a:schemeClr val="bg1"/>
              </a:solidFill>
              <a:latin typeface="Roboto Black" panose="02000000000000000000" pitchFamily="2" charset="0"/>
              <a:cs typeface="Roboto Black" panose="02000000000000000000" pitchFamily="2" charset="0"/>
            </a:endParaRPr>
          </a:p>
        </p:txBody>
      </p:sp>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290163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HYU</a:t>
            </a:r>
            <a:r>
              <a:rPr lang="ko-KR" altLang="en-US" sz="2800" dirty="0"/>
              <a:t>ⓔ</a:t>
            </a:r>
            <a:r>
              <a:rPr lang="en-US" altLang="ko-KR" dirty="0"/>
              <a:t>mini</a:t>
            </a:r>
            <a:endParaRPr lang="ko-KR" altLang="en-US" dirty="0"/>
          </a:p>
        </p:txBody>
      </p:sp>
      <p:sp>
        <p:nvSpPr>
          <p:cNvPr id="3" name="내용 개체 틀 2"/>
          <p:cNvSpPr>
            <a:spLocks noGrp="1"/>
          </p:cNvSpPr>
          <p:nvPr>
            <p:ph idx="1"/>
          </p:nvPr>
        </p:nvSpPr>
        <p:spPr/>
        <p:txBody>
          <a:bodyPr/>
          <a:lstStyle/>
          <a:p>
            <a:r>
              <a:rPr lang="en-US" altLang="ko-KR" dirty="0"/>
              <a:t>Target </a:t>
            </a:r>
            <a:r>
              <a:rPr lang="en-US" altLang="ko-KR" dirty="0" smtClean="0"/>
              <a:t>Platform</a:t>
            </a:r>
            <a:endParaRPr lang="en-US" altLang="ko-KR" dirty="0"/>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6</a:t>
            </a:fld>
            <a:endParaRPr lang="ko-KR" altLang="en-US"/>
          </a:p>
        </p:txBody>
      </p:sp>
      <p:grpSp>
        <p:nvGrpSpPr>
          <p:cNvPr id="6" name="그룹 5"/>
          <p:cNvGrpSpPr/>
          <p:nvPr/>
        </p:nvGrpSpPr>
        <p:grpSpPr>
          <a:xfrm>
            <a:off x="1165573" y="1871776"/>
            <a:ext cx="6309618" cy="2258390"/>
            <a:chOff x="1211642" y="1988948"/>
            <a:chExt cx="6309618" cy="2258390"/>
          </a:xfrm>
        </p:grpSpPr>
        <p:pic>
          <p:nvPicPr>
            <p:cNvPr id="1026" name="Picture 2" descr="http://1u88jj3r4db2x4txp44yqfj1.wpengine.netdna-cdn.com/wp-content/uploads/2013/04/ie-chrome-firefo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1642" y="2469860"/>
              <a:ext cx="2395572" cy="1777478"/>
            </a:xfrm>
            <a:prstGeom prst="rect">
              <a:avLst/>
            </a:prstGeom>
            <a:noFill/>
            <a:extLst>
              <a:ext uri="{909E8E84-426E-40DD-AFC4-6F175D3DCCD1}">
                <a14:hiddenFill xmlns:a14="http://schemas.microsoft.com/office/drawing/2010/main">
                  <a:solidFill>
                    <a:srgbClr val="FFFFFF"/>
                  </a:solidFill>
                </a14:hiddenFill>
              </a:ext>
            </a:extLst>
          </p:spPr>
        </p:pic>
        <p:sp>
          <p:nvSpPr>
            <p:cNvPr id="5" name="덧셈 기호 4"/>
            <p:cNvSpPr/>
            <p:nvPr/>
          </p:nvSpPr>
          <p:spPr>
            <a:xfrm>
              <a:off x="4128929" y="3052678"/>
              <a:ext cx="612226" cy="612226"/>
            </a:xfrm>
            <a:prstGeom prst="mathPlus">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8" name="Picture 4" descr="http://storage.googleapis.com/ix_choosemuse/uploads/2016/02/android-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2870" y="1988948"/>
              <a:ext cx="2258390" cy="2258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8612868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HYU</a:t>
            </a:r>
            <a:r>
              <a:rPr lang="ko-KR" altLang="en-US" sz="2800" dirty="0"/>
              <a:t>ⓔ</a:t>
            </a:r>
            <a:r>
              <a:rPr lang="en-US" altLang="ko-KR" dirty="0"/>
              <a:t>mini</a:t>
            </a:r>
            <a:endParaRPr lang="ko-KR" altLang="en-US" dirty="0"/>
          </a:p>
        </p:txBody>
      </p:sp>
      <p:sp>
        <p:nvSpPr>
          <p:cNvPr id="3" name="내용 개체 틀 2"/>
          <p:cNvSpPr>
            <a:spLocks noGrp="1"/>
          </p:cNvSpPr>
          <p:nvPr>
            <p:ph idx="1"/>
          </p:nvPr>
        </p:nvSpPr>
        <p:spPr/>
        <p:txBody>
          <a:bodyPr/>
          <a:lstStyle/>
          <a:p>
            <a:r>
              <a:rPr lang="en-US" altLang="ko-KR" dirty="0" smtClean="0"/>
              <a:t>Stakeholder</a:t>
            </a:r>
            <a:endParaRPr lang="en-US" altLang="ko-KR" dirty="0"/>
          </a:p>
          <a:p>
            <a:endParaRPr lang="ko-KR" altLang="en-US" dirty="0"/>
          </a:p>
        </p:txBody>
      </p:sp>
      <p:sp>
        <p:nvSpPr>
          <p:cNvPr id="5" name="슬라이드 번호 개체 틀 4"/>
          <p:cNvSpPr>
            <a:spLocks noGrp="1"/>
          </p:cNvSpPr>
          <p:nvPr>
            <p:ph type="sldNum" sz="quarter" idx="12"/>
          </p:nvPr>
        </p:nvSpPr>
        <p:spPr/>
        <p:txBody>
          <a:bodyPr/>
          <a:lstStyle/>
          <a:p>
            <a:fld id="{64698B39-0510-493B-9469-0B9FF5C16F37}" type="slidenum">
              <a:rPr lang="ko-KR" altLang="en-US" smtClean="0"/>
              <a:t>7</a:t>
            </a:fld>
            <a:endParaRPr lang="ko-KR" altLang="en-US"/>
          </a:p>
        </p:txBody>
      </p:sp>
      <p:grpSp>
        <p:nvGrpSpPr>
          <p:cNvPr id="13" name="그룹 12"/>
          <p:cNvGrpSpPr/>
          <p:nvPr/>
        </p:nvGrpSpPr>
        <p:grpSpPr>
          <a:xfrm>
            <a:off x="2350540" y="1428314"/>
            <a:ext cx="3939684" cy="3230167"/>
            <a:chOff x="2350540" y="1402556"/>
            <a:chExt cx="3939684" cy="3230167"/>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0" y="1402556"/>
              <a:ext cx="3939684" cy="3230167"/>
            </a:xfrm>
            <a:prstGeom prst="rect">
              <a:avLst/>
            </a:prstGeom>
          </p:spPr>
        </p:pic>
        <p:sp>
          <p:nvSpPr>
            <p:cNvPr id="9" name="TextBox 8"/>
            <p:cNvSpPr txBox="1"/>
            <p:nvPr/>
          </p:nvSpPr>
          <p:spPr>
            <a:xfrm>
              <a:off x="4524618" y="3204206"/>
              <a:ext cx="1095172" cy="615553"/>
            </a:xfrm>
            <a:prstGeom prst="rect">
              <a:avLst/>
            </a:prstGeom>
            <a:noFill/>
          </p:spPr>
          <p:txBody>
            <a:bodyPr wrap="none" rtlCol="0">
              <a:spAutoFit/>
            </a:bodyPr>
            <a:lstStyle/>
            <a:p>
              <a:pPr algn="ctr"/>
              <a:r>
                <a:rPr lang="en-US" altLang="ko-KR" sz="1600" dirty="0" smtClean="0">
                  <a:latin typeface="Roboto" panose="02000000000000000000" pitchFamily="2" charset="0"/>
                  <a:ea typeface="Roboto" panose="02000000000000000000" pitchFamily="2" charset="0"/>
                  <a:cs typeface="Roboto" panose="02000000000000000000" pitchFamily="2" charset="0"/>
                </a:rPr>
                <a:t>ERICA</a:t>
              </a:r>
              <a:r>
                <a:rPr lang="en-US" altLang="ko-KR" dirty="0" smtClean="0">
                  <a:latin typeface="Roboto" panose="02000000000000000000" pitchFamily="2" charset="0"/>
                  <a:ea typeface="Roboto" panose="02000000000000000000" pitchFamily="2" charset="0"/>
                  <a:cs typeface="Roboto" panose="02000000000000000000" pitchFamily="2" charset="0"/>
                </a:rPr>
                <a:t/>
              </a:r>
              <a:br>
                <a:rPr lang="en-US" altLang="ko-KR" dirty="0" smtClean="0">
                  <a:latin typeface="Roboto" panose="02000000000000000000" pitchFamily="2" charset="0"/>
                  <a:ea typeface="Roboto" panose="02000000000000000000" pitchFamily="2" charset="0"/>
                  <a:cs typeface="Roboto" panose="02000000000000000000" pitchFamily="2" charset="0"/>
                </a:rPr>
              </a:br>
              <a:r>
                <a:rPr lang="en-US" altLang="ko-KR" dirty="0" smtClean="0">
                  <a:latin typeface="Roboto" panose="02000000000000000000" pitchFamily="2" charset="0"/>
                  <a:ea typeface="Roboto" panose="02000000000000000000" pitchFamily="2" charset="0"/>
                  <a:cs typeface="Roboto" panose="02000000000000000000" pitchFamily="2" charset="0"/>
                </a:rPr>
                <a:t>Students</a:t>
              </a:r>
              <a:endParaRPr lang="ko-KR" altLang="en-US" dirty="0">
                <a:latin typeface="Roboto" panose="02000000000000000000" pitchFamily="2" charset="0"/>
                <a:cs typeface="Roboto" panose="02000000000000000000" pitchFamily="2" charset="0"/>
              </a:endParaRPr>
            </a:p>
          </p:txBody>
        </p:sp>
        <p:sp>
          <p:nvSpPr>
            <p:cNvPr id="10" name="TextBox 9"/>
            <p:cNvSpPr txBox="1"/>
            <p:nvPr/>
          </p:nvSpPr>
          <p:spPr>
            <a:xfrm>
              <a:off x="4526222" y="2083144"/>
              <a:ext cx="1093568" cy="615553"/>
            </a:xfrm>
            <a:prstGeom prst="rect">
              <a:avLst/>
            </a:prstGeom>
            <a:noFill/>
          </p:spPr>
          <p:txBody>
            <a:bodyPr wrap="none" rtlCol="0">
              <a:spAutoFit/>
            </a:bodyPr>
            <a:lstStyle/>
            <a:p>
              <a:pPr algn="ctr"/>
              <a:r>
                <a:rPr lang="en-US" altLang="ko-KR" dirty="0" smtClean="0">
                  <a:latin typeface="Roboto" panose="02000000000000000000" pitchFamily="2" charset="0"/>
                  <a:ea typeface="Roboto" panose="02000000000000000000" pitchFamily="2" charset="0"/>
                  <a:cs typeface="Roboto" panose="02000000000000000000" pitchFamily="2" charset="0"/>
                </a:rPr>
                <a:t>Manager</a:t>
              </a:r>
              <a:br>
                <a:rPr lang="en-US" altLang="ko-KR" dirty="0" smtClean="0">
                  <a:latin typeface="Roboto" panose="02000000000000000000" pitchFamily="2" charset="0"/>
                  <a:ea typeface="Roboto" panose="02000000000000000000" pitchFamily="2" charset="0"/>
                  <a:cs typeface="Roboto" panose="02000000000000000000" pitchFamily="2" charset="0"/>
                </a:rPr>
              </a:br>
              <a:r>
                <a:rPr lang="en-US" altLang="ko-KR" sz="1600" dirty="0" smtClean="0">
                  <a:latin typeface="Roboto" panose="02000000000000000000" pitchFamily="2" charset="0"/>
                  <a:ea typeface="Roboto" panose="02000000000000000000" pitchFamily="2" charset="0"/>
                  <a:cs typeface="Roboto" panose="02000000000000000000" pitchFamily="2" charset="0"/>
                </a:rPr>
                <a:t>(School)</a:t>
              </a:r>
              <a:endParaRPr lang="ko-KR" altLang="en-US" sz="1600" dirty="0">
                <a:latin typeface="Roboto" panose="02000000000000000000" pitchFamily="2" charset="0"/>
                <a:cs typeface="Roboto" panose="02000000000000000000" pitchFamily="2" charset="0"/>
              </a:endParaRPr>
            </a:p>
          </p:txBody>
        </p:sp>
        <p:sp>
          <p:nvSpPr>
            <p:cNvPr id="11" name="TextBox 10"/>
            <p:cNvSpPr txBox="1"/>
            <p:nvPr/>
          </p:nvSpPr>
          <p:spPr>
            <a:xfrm>
              <a:off x="3005104" y="2083145"/>
              <a:ext cx="1148070" cy="615553"/>
            </a:xfrm>
            <a:prstGeom prst="rect">
              <a:avLst/>
            </a:prstGeom>
            <a:noFill/>
          </p:spPr>
          <p:txBody>
            <a:bodyPr wrap="none" rtlCol="0">
              <a:spAutoFit/>
            </a:bodyPr>
            <a:lstStyle/>
            <a:p>
              <a:pPr algn="ctr"/>
              <a:r>
                <a:rPr lang="en-US" altLang="ko-KR" sz="1600" dirty="0" smtClean="0">
                  <a:latin typeface="Roboto" panose="02000000000000000000" pitchFamily="2" charset="0"/>
                  <a:ea typeface="Roboto" panose="02000000000000000000" pitchFamily="2" charset="0"/>
                  <a:cs typeface="Roboto" panose="02000000000000000000" pitchFamily="2" charset="0"/>
                </a:rPr>
                <a:t>Prof. </a:t>
              </a:r>
              <a:r>
                <a:rPr lang="en-US" altLang="ko-KR" dirty="0" smtClean="0">
                  <a:latin typeface="Roboto" panose="02000000000000000000" pitchFamily="2" charset="0"/>
                  <a:ea typeface="Roboto" panose="02000000000000000000" pitchFamily="2" charset="0"/>
                  <a:cs typeface="Roboto" panose="02000000000000000000" pitchFamily="2" charset="0"/>
                </a:rPr>
                <a:t/>
              </a:r>
              <a:br>
                <a:rPr lang="en-US" altLang="ko-KR" dirty="0" smtClean="0">
                  <a:latin typeface="Roboto" panose="02000000000000000000" pitchFamily="2" charset="0"/>
                  <a:ea typeface="Roboto" panose="02000000000000000000" pitchFamily="2" charset="0"/>
                  <a:cs typeface="Roboto" panose="02000000000000000000" pitchFamily="2" charset="0"/>
                </a:rPr>
              </a:br>
              <a:r>
                <a:rPr lang="en-US" altLang="ko-KR" dirty="0" smtClean="0">
                  <a:latin typeface="Roboto" panose="02000000000000000000" pitchFamily="2" charset="0"/>
                  <a:ea typeface="Roboto" panose="02000000000000000000" pitchFamily="2" charset="0"/>
                  <a:cs typeface="Roboto" panose="02000000000000000000" pitchFamily="2" charset="0"/>
                </a:rPr>
                <a:t>Scott Lee</a:t>
              </a:r>
              <a:endParaRPr lang="ko-KR" altLang="en-US" dirty="0">
                <a:latin typeface="Roboto" panose="02000000000000000000" pitchFamily="2" charset="0"/>
                <a:cs typeface="Roboto" panose="02000000000000000000" pitchFamily="2" charset="0"/>
              </a:endParaRPr>
            </a:p>
          </p:txBody>
        </p:sp>
        <p:sp>
          <p:nvSpPr>
            <p:cNvPr id="12" name="TextBox 11"/>
            <p:cNvSpPr txBox="1"/>
            <p:nvPr/>
          </p:nvSpPr>
          <p:spPr>
            <a:xfrm>
              <a:off x="2915335" y="3204205"/>
              <a:ext cx="1327608" cy="615553"/>
            </a:xfrm>
            <a:prstGeom prst="rect">
              <a:avLst/>
            </a:prstGeom>
            <a:noFill/>
          </p:spPr>
          <p:txBody>
            <a:bodyPr wrap="none" rtlCol="0">
              <a:spAutoFit/>
            </a:bodyPr>
            <a:lstStyle/>
            <a:p>
              <a:pPr algn="ctr"/>
              <a:r>
                <a:rPr lang="en-US" altLang="ko-KR" sz="1600" dirty="0" smtClean="0">
                  <a:latin typeface="Roboto" panose="02000000000000000000" pitchFamily="2" charset="0"/>
                  <a:ea typeface="Roboto" panose="02000000000000000000" pitchFamily="2" charset="0"/>
                  <a:cs typeface="Roboto" panose="02000000000000000000" pitchFamily="2" charset="0"/>
                </a:rPr>
                <a:t>Ten</a:t>
              </a:r>
              <a:r>
                <a:rPr lang="en-US" altLang="ko-KR" dirty="0" smtClean="0">
                  <a:latin typeface="Roboto" panose="02000000000000000000" pitchFamily="2" charset="0"/>
                  <a:ea typeface="Roboto" panose="02000000000000000000" pitchFamily="2" charset="0"/>
                  <a:cs typeface="Roboto" panose="02000000000000000000" pitchFamily="2" charset="0"/>
                </a:rPr>
                <a:t/>
              </a:r>
              <a:br>
                <a:rPr lang="en-US" altLang="ko-KR" dirty="0" smtClean="0">
                  <a:latin typeface="Roboto" panose="02000000000000000000" pitchFamily="2" charset="0"/>
                  <a:ea typeface="Roboto" panose="02000000000000000000" pitchFamily="2" charset="0"/>
                  <a:cs typeface="Roboto" panose="02000000000000000000" pitchFamily="2" charset="0"/>
                </a:rPr>
              </a:br>
              <a:r>
                <a:rPr lang="en-US" altLang="ko-KR" dirty="0" smtClean="0">
                  <a:latin typeface="Roboto" panose="02000000000000000000" pitchFamily="2" charset="0"/>
                  <a:ea typeface="Roboto" panose="02000000000000000000" pitchFamily="2" charset="0"/>
                  <a:cs typeface="Roboto" panose="02000000000000000000" pitchFamily="2" charset="0"/>
                </a:rPr>
                <a:t>Developers</a:t>
              </a:r>
              <a:endParaRPr lang="ko-KR" altLang="en-US" dirty="0">
                <a:latin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238959901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3571452" y="2774646"/>
            <a:ext cx="5562004" cy="1757022"/>
          </a:xfrm>
        </p:spPr>
        <p:txBody>
          <a:bodyPr>
            <a:noAutofit/>
          </a:bodyPr>
          <a:lstStyle/>
          <a:p>
            <a:r>
              <a:rPr lang="en-US" altLang="ko-KR" sz="13800" b="1" dirty="0" smtClean="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S</a:t>
            </a:r>
            <a:r>
              <a:rPr lang="en-US" altLang="ko-KR" sz="9600" b="1" dirty="0" smtClean="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crum</a:t>
            </a:r>
            <a:endParaRPr lang="ko-KR" altLang="en-US" sz="9600" b="1" dirty="0">
              <a:solidFill>
                <a:schemeClr val="accent1">
                  <a:lumMod val="75000"/>
                </a:schemeClr>
              </a:solidFill>
              <a:latin typeface="Roboto" panose="02000000000000000000" pitchFamily="2" charset="0"/>
              <a:cs typeface="Roboto" panose="02000000000000000000" pitchFamily="2" charset="0"/>
            </a:endParaRPr>
          </a:p>
        </p:txBody>
      </p:sp>
      <p:sp>
        <p:nvSpPr>
          <p:cNvPr id="6" name="제목 1"/>
          <p:cNvSpPr txBox="1">
            <a:spLocks/>
          </p:cNvSpPr>
          <p:nvPr/>
        </p:nvSpPr>
        <p:spPr>
          <a:xfrm>
            <a:off x="318096" y="3474839"/>
            <a:ext cx="5562004" cy="1083072"/>
          </a:xfrm>
          <a:prstGeom prst="rect">
            <a:avLst/>
          </a:prstGeom>
        </p:spPr>
        <p:txBody>
          <a:bodyPr vert="horz" lIns="91440" tIns="45720" rIns="91440" bIns="45720" rtlCol="0" anchor="b">
            <a:normAutofit/>
          </a:bodyPr>
          <a:lstStyle>
            <a:lvl1pPr algn="ctr" defTabSz="648035" rtl="0" eaLnBrk="1" latinLnBrk="1" hangingPunct="1">
              <a:lnSpc>
                <a:spcPct val="90000"/>
              </a:lnSpc>
              <a:spcBef>
                <a:spcPct val="0"/>
              </a:spcBef>
              <a:buNone/>
              <a:defRPr sz="4252" kern="120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pPr algn="l"/>
            <a:endParaRPr lang="ko-KR" altLang="en-US" dirty="0">
              <a:solidFill>
                <a:schemeClr val="bg1"/>
              </a:solidFill>
              <a:latin typeface="Roboto" panose="02000000000000000000" pitchFamily="2" charset="0"/>
              <a:cs typeface="Roboto" panose="02000000000000000000" pitchFamily="2" charset="0"/>
            </a:endParaRPr>
          </a:p>
        </p:txBody>
      </p:sp>
      <p:sp>
        <p:nvSpPr>
          <p:cNvPr id="5" name="직사각형 4"/>
          <p:cNvSpPr/>
          <p:nvPr/>
        </p:nvSpPr>
        <p:spPr>
          <a:xfrm>
            <a:off x="-278114" y="1116211"/>
            <a:ext cx="9194800" cy="15299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제목 1"/>
          <p:cNvSpPr txBox="1">
            <a:spLocks/>
          </p:cNvSpPr>
          <p:nvPr/>
        </p:nvSpPr>
        <p:spPr>
          <a:xfrm>
            <a:off x="1707084" y="272079"/>
            <a:ext cx="2784028" cy="4471789"/>
          </a:xfrm>
          <a:prstGeom prst="rect">
            <a:avLst/>
          </a:prstGeom>
        </p:spPr>
        <p:txBody>
          <a:bodyPr vert="horz" lIns="91440" tIns="45720" rIns="91440" bIns="45720" rtlCol="0" anchor="b">
            <a:noAutofit/>
          </a:bodyPr>
          <a:lstStyle>
            <a:lvl1pPr algn="ctr" defTabSz="648035" rtl="0" eaLnBrk="1" latinLnBrk="1" hangingPunct="1">
              <a:lnSpc>
                <a:spcPct val="90000"/>
              </a:lnSpc>
              <a:spcBef>
                <a:spcPct val="0"/>
              </a:spcBef>
              <a:buNone/>
              <a:defRPr sz="4252" kern="1200" baseline="0">
                <a:solidFill>
                  <a:schemeClr val="tx1"/>
                </a:solidFill>
                <a:latin typeface="나눔고딕" panose="020D0604000000000000" pitchFamily="50" charset="-127"/>
                <a:ea typeface="나눔고딕" panose="020D0604000000000000" pitchFamily="50" charset="-127"/>
                <a:cs typeface="Roboto Black" panose="02000000000000000000" pitchFamily="2" charset="0"/>
              </a:defRPr>
            </a:lvl1pPr>
          </a:lstStyle>
          <a:p>
            <a:r>
              <a:rPr lang="en-US" altLang="ko-KR" sz="19900" dirty="0" smtClean="0">
                <a:solidFill>
                  <a:schemeClr val="accent1">
                    <a:lumMod val="75000"/>
                  </a:schemeClr>
                </a:solidFill>
                <a:latin typeface="Roboto Black" panose="02000000000000000000" pitchFamily="2" charset="0"/>
                <a:ea typeface="Roboto Black" panose="02000000000000000000" pitchFamily="2" charset="0"/>
              </a:rPr>
              <a:t>2</a:t>
            </a:r>
            <a:endParaRPr lang="ko-KR" altLang="en-US" sz="19900" dirty="0">
              <a:solidFill>
                <a:schemeClr val="accent1">
                  <a:lumMod val="75000"/>
                </a:schemeClr>
              </a:solidFill>
              <a:latin typeface="Roboto Black" panose="02000000000000000000" pitchFamily="2" charset="0"/>
            </a:endParaRPr>
          </a:p>
        </p:txBody>
      </p:sp>
      <p:sp>
        <p:nvSpPr>
          <p:cNvPr id="9" name="직사각형 8"/>
          <p:cNvSpPr/>
          <p:nvPr/>
        </p:nvSpPr>
        <p:spPr>
          <a:xfrm>
            <a:off x="-315218" y="4530903"/>
            <a:ext cx="9194800" cy="1800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spTree>
    <p:extLst>
      <p:ext uri="{BB962C8B-B14F-4D97-AF65-F5344CB8AC3E}">
        <p14:creationId xmlns:p14="http://schemas.microsoft.com/office/powerpoint/2010/main" val="4083649421"/>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a:t>
            </a:r>
            <a:endParaRPr lang="ko-KR" altLang="en-US" dirty="0"/>
          </a:p>
        </p:txBody>
      </p:sp>
      <p:sp>
        <p:nvSpPr>
          <p:cNvPr id="3" name="내용 개체 틀 2"/>
          <p:cNvSpPr>
            <a:spLocks noGrp="1"/>
          </p:cNvSpPr>
          <p:nvPr>
            <p:ph idx="1"/>
          </p:nvPr>
        </p:nvSpPr>
        <p:spPr>
          <a:xfrm>
            <a:off x="594053" y="1369219"/>
            <a:ext cx="7452658" cy="485339"/>
          </a:xfrm>
        </p:spPr>
        <p:txBody>
          <a:bodyPr/>
          <a:lstStyle/>
          <a:p>
            <a:r>
              <a:rPr lang="en-US" altLang="ko-KR" dirty="0" smtClean="0"/>
              <a:t>Why are we select Scrum?</a:t>
            </a:r>
          </a:p>
        </p:txBody>
      </p:sp>
      <p:sp>
        <p:nvSpPr>
          <p:cNvPr id="4" name="슬라이드 번호 개체 틀 3"/>
          <p:cNvSpPr>
            <a:spLocks noGrp="1"/>
          </p:cNvSpPr>
          <p:nvPr>
            <p:ph type="sldNum" sz="quarter" idx="12"/>
          </p:nvPr>
        </p:nvSpPr>
        <p:spPr/>
        <p:txBody>
          <a:bodyPr/>
          <a:lstStyle/>
          <a:p>
            <a:fld id="{64698B39-0510-493B-9469-0B9FF5C16F37}" type="slidenum">
              <a:rPr lang="ko-KR" altLang="en-US" smtClean="0"/>
              <a:t>9</a:t>
            </a:fld>
            <a:endParaRPr lang="ko-KR" altLang="en-US"/>
          </a:p>
        </p:txBody>
      </p:sp>
      <p:sp>
        <p:nvSpPr>
          <p:cNvPr id="5" name="내용 개체 틀 2"/>
          <p:cNvSpPr txBox="1">
            <a:spLocks/>
          </p:cNvSpPr>
          <p:nvPr/>
        </p:nvSpPr>
        <p:spPr>
          <a:xfrm>
            <a:off x="594053" y="1955761"/>
            <a:ext cx="6515085" cy="710166"/>
          </a:xfrm>
          <a:prstGeom prst="rect">
            <a:avLst/>
          </a:prstGeom>
        </p:spPr>
        <p:txBody>
          <a:bodyPr vert="horz" lIns="91440" tIns="45720" rIns="91440" bIns="45720" rtlCol="0">
            <a:no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4800" b="1" dirty="0" smtClean="0"/>
              <a:t>Speed up </a:t>
            </a:r>
            <a:r>
              <a:rPr lang="en-US" altLang="ko-KR" sz="4800" dirty="0" smtClean="0">
                <a:solidFill>
                  <a:schemeClr val="tx1">
                    <a:lumMod val="50000"/>
                    <a:lumOff val="50000"/>
                  </a:schemeClr>
                </a:solidFill>
              </a:rPr>
              <a:t>development</a:t>
            </a:r>
          </a:p>
        </p:txBody>
      </p:sp>
      <p:sp>
        <p:nvSpPr>
          <p:cNvPr id="6" name="내용 개체 틀 2"/>
          <p:cNvSpPr txBox="1">
            <a:spLocks/>
          </p:cNvSpPr>
          <p:nvPr/>
        </p:nvSpPr>
        <p:spPr>
          <a:xfrm>
            <a:off x="594053" y="2926079"/>
            <a:ext cx="7452658" cy="769663"/>
          </a:xfrm>
          <a:prstGeom prst="rect">
            <a:avLst/>
          </a:prstGeom>
        </p:spPr>
        <p:txBody>
          <a:bodyPr vert="horz" lIns="91440" tIns="45720" rIns="91440" bIns="45720" rtlCol="0">
            <a:noAutofit/>
          </a:bodyPr>
          <a:lstStyle>
            <a:lvl1pPr marL="162009" indent="-162009" algn="l" defTabSz="648035" rtl="0" eaLnBrk="1" latinLnBrk="1" hangingPunct="1">
              <a:lnSpc>
                <a:spcPct val="90000"/>
              </a:lnSpc>
              <a:spcBef>
                <a:spcPts val="709"/>
              </a:spcBef>
              <a:buFont typeface="Arial" panose="020B0604020202020204" pitchFamily="34" charset="0"/>
              <a:buChar char="•"/>
              <a:defRPr sz="1984" kern="1200" baseline="0">
                <a:solidFill>
                  <a:schemeClr val="tx1"/>
                </a:solidFill>
                <a:latin typeface="+mn-lt"/>
                <a:ea typeface="나눔고딕" panose="020D0604000000000000" pitchFamily="50" charset="-127"/>
                <a:cs typeface="Roboto Light" panose="02000000000000000000" pitchFamily="2" charset="0"/>
              </a:defRPr>
            </a:lvl1pPr>
            <a:lvl2pPr marL="486026" indent="-162009" algn="l" defTabSz="648035" rtl="0" eaLnBrk="1" latinLnBrk="1"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1"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1"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a:lstStyle>
          <a:p>
            <a:pPr marL="0" indent="0">
              <a:buNone/>
            </a:pPr>
            <a:r>
              <a:rPr lang="en-US" altLang="ko-KR" sz="4800" dirty="0" smtClean="0">
                <a:solidFill>
                  <a:schemeClr val="tx1">
                    <a:lumMod val="50000"/>
                    <a:lumOff val="50000"/>
                  </a:schemeClr>
                </a:solidFill>
              </a:rPr>
              <a:t>Can introduce </a:t>
            </a:r>
            <a:r>
              <a:rPr lang="en-US" altLang="ko-KR" sz="4800" b="1" dirty="0" smtClean="0"/>
              <a:t>XP</a:t>
            </a:r>
            <a:r>
              <a:rPr lang="en-US" altLang="ko-KR" sz="4800" dirty="0" smtClean="0">
                <a:solidFill>
                  <a:schemeClr val="tx1">
                    <a:lumMod val="50000"/>
                    <a:lumOff val="50000"/>
                  </a:schemeClr>
                </a:solidFill>
              </a:rPr>
              <a:t> partially.</a:t>
            </a:r>
          </a:p>
        </p:txBody>
      </p:sp>
    </p:spTree>
    <p:extLst>
      <p:ext uri="{BB962C8B-B14F-4D97-AF65-F5344CB8AC3E}">
        <p14:creationId xmlns:p14="http://schemas.microsoft.com/office/powerpoint/2010/main" val="2579574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6219</TotalTime>
  <Words>1375</Words>
  <Application>Microsoft Office PowerPoint</Application>
  <PresentationFormat>사용자 지정</PresentationFormat>
  <Paragraphs>344</Paragraphs>
  <Slides>59</Slides>
  <Notes>15</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59</vt:i4>
      </vt:variant>
    </vt:vector>
  </HeadingPairs>
  <TitlesOfParts>
    <vt:vector size="69" baseType="lpstr">
      <vt:lpstr>等线</vt:lpstr>
      <vt:lpstr>나눔고딕</vt:lpstr>
      <vt:lpstr>맑은 고딕</vt:lpstr>
      <vt:lpstr>Arial</vt:lpstr>
      <vt:lpstr>Calibri</vt:lpstr>
      <vt:lpstr>Roboto</vt:lpstr>
      <vt:lpstr>Roboto Black</vt:lpstr>
      <vt:lpstr>Roboto Light</vt:lpstr>
      <vt:lpstr>Wingdings</vt:lpstr>
      <vt:lpstr>Office 테마</vt:lpstr>
      <vt:lpstr>Software Engineering</vt:lpstr>
      <vt:lpstr>PowerPoint 프레젠테이션</vt:lpstr>
      <vt:lpstr>About our application</vt:lpstr>
      <vt:lpstr>HYUⓔmini</vt:lpstr>
      <vt:lpstr>HYUⓔmini</vt:lpstr>
      <vt:lpstr>HYUⓔmini</vt:lpstr>
      <vt:lpstr>HYUⓔmini</vt:lpstr>
      <vt:lpstr>Scrum</vt:lpstr>
      <vt:lpstr>Why?</vt:lpstr>
      <vt:lpstr>How?</vt:lpstr>
      <vt:lpstr>Scrum planning</vt:lpstr>
      <vt:lpstr>Scrum planning</vt:lpstr>
      <vt:lpstr>SRS</vt:lpstr>
      <vt:lpstr>SRS Format</vt:lpstr>
      <vt:lpstr>SRS Format</vt:lpstr>
      <vt:lpstr>SRS Format</vt:lpstr>
      <vt:lpstr>Use Case 1. Login/Logout</vt:lpstr>
      <vt:lpstr>Use Case 1. Login/Logout</vt:lpstr>
      <vt:lpstr>Use Case 1. Login/Logout</vt:lpstr>
      <vt:lpstr>Use Case 2. Main Page</vt:lpstr>
      <vt:lpstr>Use Case 2. Main Page</vt:lpstr>
      <vt:lpstr>Use Case 2. Main Page</vt:lpstr>
      <vt:lpstr>Use Case 3. BBS</vt:lpstr>
      <vt:lpstr>Use Case 3. BBS</vt:lpstr>
      <vt:lpstr>Use Case 3. BBS</vt:lpstr>
      <vt:lpstr>Use Case 3. BBS</vt:lpstr>
      <vt:lpstr>Use Case 3. BBS</vt:lpstr>
      <vt:lpstr>Use Case 3. BBS</vt:lpstr>
      <vt:lpstr>Use Case 4. School Bus Schedule</vt:lpstr>
      <vt:lpstr>Use Case 5. Time Table</vt:lpstr>
      <vt:lpstr>Use Case 5. Time Table</vt:lpstr>
      <vt:lpstr>Use Case 5. Time Table</vt:lpstr>
      <vt:lpstr>Use Case 5. Time Table</vt:lpstr>
      <vt:lpstr>Use Case 5. Time Table</vt:lpstr>
      <vt:lpstr>Use Case 5. Time Table</vt:lpstr>
      <vt:lpstr>Use Case 5. Time Table</vt:lpstr>
      <vt:lpstr>Use Case 6. Weekly Menu</vt:lpstr>
      <vt:lpstr>Use Case 6. Weekly Menu</vt:lpstr>
      <vt:lpstr>Use Case 6. Weekly Menu</vt:lpstr>
      <vt:lpstr>Use Case 6. Weekly Menu</vt:lpstr>
      <vt:lpstr>Use Case 7. Manager Page</vt:lpstr>
      <vt:lpstr>Use Case 8. Page Switch</vt:lpstr>
      <vt:lpstr>Use Case 8. Page Switch</vt:lpstr>
      <vt:lpstr>Use Case 8. Page Switch</vt:lpstr>
      <vt:lpstr>Use Case 8. Page Switch</vt:lpstr>
      <vt:lpstr>Analysis Model</vt:lpstr>
      <vt:lpstr>Which?</vt:lpstr>
      <vt:lpstr>Why?</vt:lpstr>
      <vt:lpstr>Use Case 1. Login/Logout</vt:lpstr>
      <vt:lpstr>Use Case 1. Login/Logout</vt:lpstr>
      <vt:lpstr>Use Case 2. Main Page</vt:lpstr>
      <vt:lpstr>Use Case 3. BBS</vt:lpstr>
      <vt:lpstr>Use Case 4. School Bus Schedule</vt:lpstr>
      <vt:lpstr>Use Case 5. Time Table</vt:lpstr>
      <vt:lpstr>Use Case 5. Time Table</vt:lpstr>
      <vt:lpstr>Use Case 6. Weekly Menu</vt:lpstr>
      <vt:lpstr>Use Case7. Manager Page</vt:lpstr>
      <vt:lpstr>Use Case 8. Page Switch</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안윤근</dc:creator>
  <cp:lastModifiedBy>안윤근</cp:lastModifiedBy>
  <cp:revision>129</cp:revision>
  <dcterms:created xsi:type="dcterms:W3CDTF">2016-04-13T08:37:04Z</dcterms:created>
  <dcterms:modified xsi:type="dcterms:W3CDTF">2016-04-20T13:28:28Z</dcterms:modified>
</cp:coreProperties>
</file>