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1B4-F29A-3042-895D-0839E3ADB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Fragmentation</a:t>
            </a:r>
            <a:br>
              <a:rPr lang="en-US" dirty="0"/>
            </a:br>
            <a:r>
              <a:rPr lang="en-US" dirty="0"/>
              <a:t>Generator </a:t>
            </a:r>
            <a:r>
              <a:rPr lang="en-US" sz="1800" dirty="0"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for File Systems</a:t>
            </a:r>
            <a:endParaRPr lang="en-US" dirty="0"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EEBB5-870C-E440-A44C-BE6A4E06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89D9A2-22A6-E643-A1AA-496CF43F953F}"/>
              </a:ext>
            </a:extLst>
          </p:cNvPr>
          <p:cNvSpPr/>
          <p:nvPr/>
        </p:nvSpPr>
        <p:spPr>
          <a:xfrm>
            <a:off x="231321" y="4782231"/>
            <a:ext cx="11518449" cy="14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System Free Space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B2DEE6-027C-F745-8EA3-1F9FBB9A9027}"/>
              </a:ext>
            </a:extLst>
          </p:cNvPr>
          <p:cNvGrpSpPr/>
          <p:nvPr/>
        </p:nvGrpSpPr>
        <p:grpSpPr>
          <a:xfrm>
            <a:off x="217710" y="3067731"/>
            <a:ext cx="11532060" cy="1404256"/>
            <a:chOff x="317047" y="3739244"/>
            <a:chExt cx="11532060" cy="140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08CBD3-59C4-A44D-98B9-91A15F525634}"/>
                </a:ext>
              </a:extLst>
            </p:cNvPr>
            <p:cNvSpPr/>
            <p:nvPr/>
          </p:nvSpPr>
          <p:spPr>
            <a:xfrm>
              <a:off x="317047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EB01F3-1F9E-004A-8266-C763F8743065}"/>
                </a:ext>
              </a:extLst>
            </p:cNvPr>
            <p:cNvSpPr/>
            <p:nvPr/>
          </p:nvSpPr>
          <p:spPr>
            <a:xfrm>
              <a:off x="1085851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95239C-2010-C944-A10D-D36F9FE0B061}"/>
                </a:ext>
              </a:extLst>
            </p:cNvPr>
            <p:cNvSpPr/>
            <p:nvPr/>
          </p:nvSpPr>
          <p:spPr>
            <a:xfrm>
              <a:off x="1854655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A52C8A-722D-DB4F-8043-AA34DB732E72}"/>
                </a:ext>
              </a:extLst>
            </p:cNvPr>
            <p:cNvSpPr/>
            <p:nvPr/>
          </p:nvSpPr>
          <p:spPr>
            <a:xfrm>
              <a:off x="2623459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5A1CF-456F-4A4A-923A-015DDE01079D}"/>
                </a:ext>
              </a:extLst>
            </p:cNvPr>
            <p:cNvSpPr/>
            <p:nvPr/>
          </p:nvSpPr>
          <p:spPr>
            <a:xfrm>
              <a:off x="3392263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69DEFA-2076-CE40-A145-29C5D9706154}"/>
                </a:ext>
              </a:extLst>
            </p:cNvPr>
            <p:cNvSpPr/>
            <p:nvPr/>
          </p:nvSpPr>
          <p:spPr>
            <a:xfrm>
              <a:off x="4161067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58B75D-3545-384A-AF2E-5CCEB34CA4D1}"/>
                </a:ext>
              </a:extLst>
            </p:cNvPr>
            <p:cNvSpPr/>
            <p:nvPr/>
          </p:nvSpPr>
          <p:spPr>
            <a:xfrm>
              <a:off x="4929871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BF340A-03AE-DE4F-936B-185D4D7BA1A5}"/>
                </a:ext>
              </a:extLst>
            </p:cNvPr>
            <p:cNvSpPr/>
            <p:nvPr/>
          </p:nvSpPr>
          <p:spPr>
            <a:xfrm>
              <a:off x="5698675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1125D4-3C9E-B74B-A845-303EB0E31FF3}"/>
                </a:ext>
              </a:extLst>
            </p:cNvPr>
            <p:cNvSpPr/>
            <p:nvPr/>
          </p:nvSpPr>
          <p:spPr>
            <a:xfrm>
              <a:off x="6467479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B88700-7D8E-F749-9C49-4B9726417144}"/>
                </a:ext>
              </a:extLst>
            </p:cNvPr>
            <p:cNvSpPr/>
            <p:nvPr/>
          </p:nvSpPr>
          <p:spPr>
            <a:xfrm>
              <a:off x="7236283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A7F825-1A48-CE49-B4EE-47D4907AFCBC}"/>
                </a:ext>
              </a:extLst>
            </p:cNvPr>
            <p:cNvSpPr/>
            <p:nvPr/>
          </p:nvSpPr>
          <p:spPr>
            <a:xfrm>
              <a:off x="8005087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23BBF1-5021-1F44-A123-CDC9DE17758D}"/>
                </a:ext>
              </a:extLst>
            </p:cNvPr>
            <p:cNvSpPr/>
            <p:nvPr/>
          </p:nvSpPr>
          <p:spPr>
            <a:xfrm>
              <a:off x="8773891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BC1C0D-B135-BE46-ABE4-97E1DA36C331}"/>
                </a:ext>
              </a:extLst>
            </p:cNvPr>
            <p:cNvSpPr/>
            <p:nvPr/>
          </p:nvSpPr>
          <p:spPr>
            <a:xfrm>
              <a:off x="9542695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4DCAE3-7DE6-5344-8D4A-45CD45C670C9}"/>
                </a:ext>
              </a:extLst>
            </p:cNvPr>
            <p:cNvSpPr/>
            <p:nvPr/>
          </p:nvSpPr>
          <p:spPr>
            <a:xfrm>
              <a:off x="10311499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DA4037-C53C-F34A-9C69-688CE2973A9C}"/>
                </a:ext>
              </a:extLst>
            </p:cNvPr>
            <p:cNvSpPr/>
            <p:nvPr/>
          </p:nvSpPr>
          <p:spPr>
            <a:xfrm>
              <a:off x="11080303" y="3739244"/>
              <a:ext cx="768804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32CDF1-0E9C-C04A-890F-F4AC49786067}"/>
              </a:ext>
            </a:extLst>
          </p:cNvPr>
          <p:cNvGrpSpPr/>
          <p:nvPr/>
        </p:nvGrpSpPr>
        <p:grpSpPr>
          <a:xfrm>
            <a:off x="217710" y="4782231"/>
            <a:ext cx="11166456" cy="1404256"/>
            <a:chOff x="303435" y="3739244"/>
            <a:chExt cx="11166456" cy="14042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604494-ECF2-8B45-A682-ED5C1700714F}"/>
                </a:ext>
              </a:extLst>
            </p:cNvPr>
            <p:cNvSpPr/>
            <p:nvPr/>
          </p:nvSpPr>
          <p:spPr>
            <a:xfrm>
              <a:off x="303435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1BAA99-F700-2449-8E2B-61A59594D8F9}"/>
                </a:ext>
              </a:extLst>
            </p:cNvPr>
            <p:cNvSpPr/>
            <p:nvPr/>
          </p:nvSpPr>
          <p:spPr>
            <a:xfrm>
              <a:off x="1072239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DD0AEB-4AAE-F241-B9ED-087D055B9ACB}"/>
                </a:ext>
              </a:extLst>
            </p:cNvPr>
            <p:cNvSpPr/>
            <p:nvPr/>
          </p:nvSpPr>
          <p:spPr>
            <a:xfrm>
              <a:off x="1841043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62B478-7D98-2F41-AE9C-55D79D6D853D}"/>
                </a:ext>
              </a:extLst>
            </p:cNvPr>
            <p:cNvSpPr/>
            <p:nvPr/>
          </p:nvSpPr>
          <p:spPr>
            <a:xfrm>
              <a:off x="2609847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530860-6660-D84E-AD5D-8F27047940EE}"/>
                </a:ext>
              </a:extLst>
            </p:cNvPr>
            <p:cNvSpPr/>
            <p:nvPr/>
          </p:nvSpPr>
          <p:spPr>
            <a:xfrm>
              <a:off x="3378651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CF0376-3235-314E-93E3-EA4EA008890B}"/>
                </a:ext>
              </a:extLst>
            </p:cNvPr>
            <p:cNvSpPr/>
            <p:nvPr/>
          </p:nvSpPr>
          <p:spPr>
            <a:xfrm>
              <a:off x="4147455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DF3C61-E956-1044-9968-7AF9195C3194}"/>
                </a:ext>
              </a:extLst>
            </p:cNvPr>
            <p:cNvSpPr/>
            <p:nvPr/>
          </p:nvSpPr>
          <p:spPr>
            <a:xfrm>
              <a:off x="4916259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F2022A-561C-2641-866B-28E586A0EB0B}"/>
                </a:ext>
              </a:extLst>
            </p:cNvPr>
            <p:cNvSpPr/>
            <p:nvPr/>
          </p:nvSpPr>
          <p:spPr>
            <a:xfrm>
              <a:off x="5685063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661D5B-9DFD-B942-8AA2-88932A775D40}"/>
                </a:ext>
              </a:extLst>
            </p:cNvPr>
            <p:cNvSpPr/>
            <p:nvPr/>
          </p:nvSpPr>
          <p:spPr>
            <a:xfrm>
              <a:off x="6453867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AE7329-CA2E-6B48-96C7-31F61E5019B0}"/>
                </a:ext>
              </a:extLst>
            </p:cNvPr>
            <p:cNvSpPr/>
            <p:nvPr/>
          </p:nvSpPr>
          <p:spPr>
            <a:xfrm>
              <a:off x="7222671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2B00A0A-C6F8-1246-B965-0DC4EF041340}"/>
                </a:ext>
              </a:extLst>
            </p:cNvPr>
            <p:cNvSpPr/>
            <p:nvPr/>
          </p:nvSpPr>
          <p:spPr>
            <a:xfrm>
              <a:off x="7991475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22D42E-E00E-844E-8CDB-3B7841C70326}"/>
                </a:ext>
              </a:extLst>
            </p:cNvPr>
            <p:cNvSpPr/>
            <p:nvPr/>
          </p:nvSpPr>
          <p:spPr>
            <a:xfrm>
              <a:off x="8760279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9880A5-F1DF-094A-96AD-88ECC6363706}"/>
                </a:ext>
              </a:extLst>
            </p:cNvPr>
            <p:cNvSpPr/>
            <p:nvPr/>
          </p:nvSpPr>
          <p:spPr>
            <a:xfrm>
              <a:off x="9529083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08282D-F4FC-A545-B7B2-C03121A1D706}"/>
                </a:ext>
              </a:extLst>
            </p:cNvPr>
            <p:cNvSpPr/>
            <p:nvPr/>
          </p:nvSpPr>
          <p:spPr>
            <a:xfrm>
              <a:off x="10297887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F7BF1D-BBC9-AA47-9E71-4AF9D617602E}"/>
                </a:ext>
              </a:extLst>
            </p:cNvPr>
            <p:cNvSpPr/>
            <p:nvPr/>
          </p:nvSpPr>
          <p:spPr>
            <a:xfrm>
              <a:off x="11066691" y="3739244"/>
              <a:ext cx="403200" cy="14042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4K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EAAAD55-DD02-8247-831A-9C52347E5EC7}"/>
              </a:ext>
            </a:extLst>
          </p:cNvPr>
          <p:cNvSpPr txBox="1"/>
          <p:nvPr/>
        </p:nvSpPr>
        <p:spPr>
          <a:xfrm>
            <a:off x="231321" y="212272"/>
            <a:ext cx="9225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Krungthep" panose="02000400000000000000" pitchFamily="2" charset="-34"/>
                <a:ea typeface="Krungthep" panose="02000400000000000000" pitchFamily="2" charset="-34"/>
                <a:cs typeface="Krungthep" panose="02000400000000000000" pitchFamily="2" charset="-34"/>
              </a:rPr>
              <a:t>HOLLOWING A FILE SYSTEM and its FILES: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Fill up free space with 8K files</a:t>
            </a:r>
          </a:p>
          <a:p>
            <a:pPr marL="342900" indent="-342900">
              <a:buAutoNum type="arabicPeriod"/>
            </a:pPr>
            <a:r>
              <a:rPr lang="en-US" dirty="0"/>
              <a:t>Truncate 8K files to 4K, to generate 4k fragmentations in free space</a:t>
            </a:r>
          </a:p>
          <a:p>
            <a:pPr marL="342900" indent="-342900">
              <a:buAutoNum type="arabicPeriod"/>
            </a:pPr>
            <a:r>
              <a:rPr lang="en-US" dirty="0"/>
              <a:t>Fill 4k free spaces with bigger files, to generate file fragmentations</a:t>
            </a:r>
          </a:p>
          <a:p>
            <a:pPr marL="342900" indent="-342900">
              <a:buAutoNum type="arabicPeriod"/>
            </a:pPr>
            <a:r>
              <a:rPr lang="en-US" dirty="0"/>
              <a:t>Delete 4k splitter files, leaves 4k holes in free spaces. </a:t>
            </a:r>
          </a:p>
          <a:p>
            <a:pPr marL="342900" indent="-342900">
              <a:buAutoNum type="arabicPeriod"/>
            </a:pPr>
            <a:r>
              <a:rPr lang="en-US" dirty="0"/>
              <a:t>NOW: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File fragmentation: 2 files, 60k, 15*4k inconsecutive blocks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Free space fragmentation: 15*4k inconsecutive blocks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9488B1-A691-CD45-9B0D-B91AC8603E95}"/>
              </a:ext>
            </a:extLst>
          </p:cNvPr>
          <p:cNvSpPr/>
          <p:nvPr/>
        </p:nvSpPr>
        <p:spPr>
          <a:xfrm>
            <a:off x="606748" y="3067731"/>
            <a:ext cx="1565931" cy="14042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Bigger File 1 ( 16K 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0E46AD-8D34-394C-B548-42A04006EECB}"/>
              </a:ext>
            </a:extLst>
          </p:cNvPr>
          <p:cNvSpPr/>
          <p:nvPr/>
        </p:nvSpPr>
        <p:spPr>
          <a:xfrm>
            <a:off x="3672141" y="3067731"/>
            <a:ext cx="4254364" cy="14042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Bigger File 2 ( 44K)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1156CB8-E466-8E4B-8B03-B758D80F27B0}"/>
              </a:ext>
            </a:extLst>
          </p:cNvPr>
          <p:cNvGrpSpPr/>
          <p:nvPr/>
        </p:nvGrpSpPr>
        <p:grpSpPr>
          <a:xfrm>
            <a:off x="596925" y="3067731"/>
            <a:ext cx="2709612" cy="1404256"/>
            <a:chOff x="594417" y="2726872"/>
            <a:chExt cx="2709612" cy="140425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99AE3C-08B1-DC49-B646-0E44595DB660}"/>
                </a:ext>
              </a:extLst>
            </p:cNvPr>
            <p:cNvSpPr/>
            <p:nvPr/>
          </p:nvSpPr>
          <p:spPr>
            <a:xfrm>
              <a:off x="594417" y="2726872"/>
              <a:ext cx="403200" cy="14042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566F71C-0209-3742-8425-7FD0C3636142}"/>
                </a:ext>
              </a:extLst>
            </p:cNvPr>
            <p:cNvSpPr/>
            <p:nvPr/>
          </p:nvSpPr>
          <p:spPr>
            <a:xfrm>
              <a:off x="1363221" y="2726872"/>
              <a:ext cx="403200" cy="14042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B09C823-C689-EC40-82A0-2B5F1284BD63}"/>
                </a:ext>
              </a:extLst>
            </p:cNvPr>
            <p:cNvSpPr/>
            <p:nvPr/>
          </p:nvSpPr>
          <p:spPr>
            <a:xfrm>
              <a:off x="2132025" y="2726872"/>
              <a:ext cx="403200" cy="14042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BB9950-4193-B14D-968F-9338CAA0E7EA}"/>
                </a:ext>
              </a:extLst>
            </p:cNvPr>
            <p:cNvSpPr/>
            <p:nvPr/>
          </p:nvSpPr>
          <p:spPr>
            <a:xfrm>
              <a:off x="2900829" y="2726872"/>
              <a:ext cx="403200" cy="14042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49E728-F568-6F42-A996-1AE10EDA6C4B}"/>
              </a:ext>
            </a:extLst>
          </p:cNvPr>
          <p:cNvGrpSpPr/>
          <p:nvPr/>
        </p:nvGrpSpPr>
        <p:grpSpPr>
          <a:xfrm>
            <a:off x="3672141" y="3067731"/>
            <a:ext cx="8091240" cy="1404256"/>
            <a:chOff x="3669633" y="2726872"/>
            <a:chExt cx="8091240" cy="14042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E595F2-BE6D-CD41-B281-C37B1431CA5F}"/>
                </a:ext>
              </a:extLst>
            </p:cNvPr>
            <p:cNvSpPr/>
            <p:nvPr/>
          </p:nvSpPr>
          <p:spPr>
            <a:xfrm>
              <a:off x="3669633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B41076-21E2-4645-8310-73D6D17C4D8D}"/>
                </a:ext>
              </a:extLst>
            </p:cNvPr>
            <p:cNvSpPr/>
            <p:nvPr/>
          </p:nvSpPr>
          <p:spPr>
            <a:xfrm>
              <a:off x="4438437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1D60C-8DF7-DA4F-8CD2-8288944A751E}"/>
                </a:ext>
              </a:extLst>
            </p:cNvPr>
            <p:cNvSpPr/>
            <p:nvPr/>
          </p:nvSpPr>
          <p:spPr>
            <a:xfrm>
              <a:off x="5207241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B7F6530-8078-A148-BDDC-A231BA727565}"/>
                </a:ext>
              </a:extLst>
            </p:cNvPr>
            <p:cNvSpPr/>
            <p:nvPr/>
          </p:nvSpPr>
          <p:spPr>
            <a:xfrm>
              <a:off x="5976045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5A3626-3F8D-4347-A275-D36E1E977E53}"/>
                </a:ext>
              </a:extLst>
            </p:cNvPr>
            <p:cNvSpPr/>
            <p:nvPr/>
          </p:nvSpPr>
          <p:spPr>
            <a:xfrm>
              <a:off x="6744849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F338FDB-E1EF-0042-B74D-D27952DF18C7}"/>
                </a:ext>
              </a:extLst>
            </p:cNvPr>
            <p:cNvSpPr/>
            <p:nvPr/>
          </p:nvSpPr>
          <p:spPr>
            <a:xfrm>
              <a:off x="7513653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5B7B313-224E-6C46-83B6-3E806B2F42F8}"/>
                </a:ext>
              </a:extLst>
            </p:cNvPr>
            <p:cNvSpPr/>
            <p:nvPr/>
          </p:nvSpPr>
          <p:spPr>
            <a:xfrm>
              <a:off x="8282457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540DC2D-0BA4-7343-A7D7-EDE57DA7CB9D}"/>
                </a:ext>
              </a:extLst>
            </p:cNvPr>
            <p:cNvSpPr/>
            <p:nvPr/>
          </p:nvSpPr>
          <p:spPr>
            <a:xfrm>
              <a:off x="9051261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38D8E27-2C17-2B4D-ABFE-45F6F1201FD0}"/>
                </a:ext>
              </a:extLst>
            </p:cNvPr>
            <p:cNvSpPr/>
            <p:nvPr/>
          </p:nvSpPr>
          <p:spPr>
            <a:xfrm>
              <a:off x="9820065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979A67-2CCC-8744-90CC-C799E30B15CC}"/>
                </a:ext>
              </a:extLst>
            </p:cNvPr>
            <p:cNvSpPr/>
            <p:nvPr/>
          </p:nvSpPr>
          <p:spPr>
            <a:xfrm>
              <a:off x="10588869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B1ED3E5-3232-3C46-BB2B-5C66B4DD606A}"/>
                </a:ext>
              </a:extLst>
            </p:cNvPr>
            <p:cNvSpPr/>
            <p:nvPr/>
          </p:nvSpPr>
          <p:spPr>
            <a:xfrm>
              <a:off x="11357673" y="2726872"/>
              <a:ext cx="403200" cy="1404256"/>
            </a:xfrm>
            <a:prstGeom prst="rect">
              <a:avLst/>
            </a:prstGeom>
            <a:grpFill/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0C266AA6-1164-5649-B2D5-EE2444191A98}"/>
              </a:ext>
            </a:extLst>
          </p:cNvPr>
          <p:cNvSpPr/>
          <p:nvPr/>
        </p:nvSpPr>
        <p:spPr>
          <a:xfrm>
            <a:off x="10212161" y="1600200"/>
            <a:ext cx="1537609" cy="257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FREE SPACE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E88EB0-44F3-4649-98CD-6D20D51C843B}"/>
              </a:ext>
            </a:extLst>
          </p:cNvPr>
          <p:cNvSpPr/>
          <p:nvPr/>
        </p:nvSpPr>
        <p:spPr>
          <a:xfrm>
            <a:off x="10212161" y="1977801"/>
            <a:ext cx="1549601" cy="257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C5C4EC-DCC5-3F46-8E0E-9C6AB1415A1A}"/>
              </a:ext>
            </a:extLst>
          </p:cNvPr>
          <p:cNvSpPr/>
          <p:nvPr/>
        </p:nvSpPr>
        <p:spPr>
          <a:xfrm>
            <a:off x="10212161" y="2355403"/>
            <a:ext cx="1537609" cy="2571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</p:spTree>
    <p:extLst>
      <p:ext uri="{BB962C8B-B14F-4D97-AF65-F5344CB8AC3E}">
        <p14:creationId xmlns:p14="http://schemas.microsoft.com/office/powerpoint/2010/main" val="15926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4.79167E-6 0.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0" grpId="2" animBg="1"/>
      <p:bldP spid="41" grpId="0" animBg="1"/>
      <p:bldP spid="41" grpId="2" animBg="1"/>
      <p:bldP spid="94" grpId="0" animBg="1"/>
      <p:bldP spid="95" grpId="0" animBg="1"/>
      <p:bldP spid="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51B4-F29A-3042-895D-0839E3ADB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n-US" dirty="0">
              <a:latin typeface="Krungthep" panose="02000400000000000000" pitchFamily="2" charset="-34"/>
              <a:ea typeface="Krungthep" panose="02000400000000000000" pitchFamily="2" charset="-34"/>
              <a:cs typeface="Krungthep" panose="020004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EEBB5-870C-E440-A44C-BE6A4E06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01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124</TotalTime>
  <Words>127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Krungthep</vt:lpstr>
      <vt:lpstr>Wingdings 2</vt:lpstr>
      <vt:lpstr>Frame</vt:lpstr>
      <vt:lpstr>Fragmentation Generator for File Systems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Fragmentation Generator for File Systems</dc:title>
  <dc:creator>user</dc:creator>
  <cp:lastModifiedBy>user</cp:lastModifiedBy>
  <cp:revision>46</cp:revision>
  <dcterms:created xsi:type="dcterms:W3CDTF">2018-12-07T05:31:39Z</dcterms:created>
  <dcterms:modified xsi:type="dcterms:W3CDTF">2018-12-07T07:38:32Z</dcterms:modified>
</cp:coreProperties>
</file>