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6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12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708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69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543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2648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080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017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258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6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202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261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46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66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12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90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915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F5EACE-36C2-49B6-ADB0-152C47BF7761}" type="datetimeFigureOut">
              <a:rPr lang="fr-CA" smtClean="0"/>
              <a:t>2018-07-23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AA11B9-AD7D-4D1E-BAC6-0EE5E97F52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8853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160-7E2A-44A9-B1A8-B021EC40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07946"/>
            <a:ext cx="12191999" cy="1147824"/>
          </a:xfrm>
        </p:spPr>
        <p:txBody>
          <a:bodyPr>
            <a:normAutofit/>
          </a:bodyPr>
          <a:lstStyle/>
          <a:p>
            <a:r>
              <a:rPr lang="en-US" sz="4000" dirty="0"/>
              <a:t>NHL playoff bracket maker – ed. 2018</a:t>
            </a:r>
            <a:endParaRPr lang="fr-CA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4F019-38F3-4FBA-8D7B-A056360C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01" y="2835797"/>
            <a:ext cx="2326505" cy="23265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411C3C-D13D-4454-B9DE-99975FB1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9194" y="2908618"/>
            <a:ext cx="2180862" cy="21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C3509-B15C-4121-AB42-DC4E312C6924}"/>
              </a:ext>
            </a:extLst>
          </p:cNvPr>
          <p:cNvSpPr txBox="1"/>
          <p:nvPr/>
        </p:nvSpPr>
        <p:spPr>
          <a:xfrm>
            <a:off x="439838" y="897038"/>
            <a:ext cx="117521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Problème: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Chaque</a:t>
            </a:r>
            <a:r>
              <a:rPr lang="en-US" sz="2800" dirty="0"/>
              <a:t> </a:t>
            </a:r>
            <a:r>
              <a:rPr lang="en-US" sz="2800" dirty="0" err="1"/>
              <a:t>ann</a:t>
            </a:r>
            <a:r>
              <a:rPr lang="fr-CA" sz="2800" dirty="0" err="1"/>
              <a:t>ée</a:t>
            </a:r>
            <a:r>
              <a:rPr lang="fr-CA" sz="2800" dirty="0"/>
              <a:t>, mes amis et moi faisons un pool d’hockey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 </a:t>
            </a:r>
            <a:r>
              <a:rPr lang="en-US" sz="2800" dirty="0" err="1"/>
              <a:t>défi</a:t>
            </a:r>
            <a:r>
              <a:rPr lang="en-US" sz="2800" dirty="0"/>
              <a:t> </a:t>
            </a:r>
            <a:r>
              <a:rPr lang="en-US" sz="2800" dirty="0" err="1"/>
              <a:t>est</a:t>
            </a:r>
            <a:r>
              <a:rPr lang="en-US" sz="2800" dirty="0"/>
              <a:t> de </a:t>
            </a:r>
            <a:r>
              <a:rPr lang="en-US" sz="2800" dirty="0" err="1"/>
              <a:t>créer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bracket </a:t>
            </a:r>
            <a:r>
              <a:rPr lang="en-US" sz="2800" dirty="0" err="1"/>
              <a:t>parfaite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Nous </a:t>
            </a:r>
            <a:r>
              <a:rPr lang="en-US" sz="2800" dirty="0" err="1"/>
              <a:t>n’avions</a:t>
            </a:r>
            <a:r>
              <a:rPr lang="en-US" sz="2800" dirty="0"/>
              <a:t> pas </a:t>
            </a:r>
            <a:r>
              <a:rPr lang="en-US" sz="2800" dirty="0" err="1"/>
              <a:t>d’outil</a:t>
            </a:r>
            <a:r>
              <a:rPr lang="en-US" sz="2800" dirty="0"/>
              <a:t> pour le faire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3E6AC-931C-446E-947A-CC5403BA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92" y="3994226"/>
            <a:ext cx="2846408" cy="28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C3509-B15C-4121-AB42-DC4E312C6924}"/>
              </a:ext>
            </a:extLst>
          </p:cNvPr>
          <p:cNvSpPr txBox="1"/>
          <p:nvPr/>
        </p:nvSpPr>
        <p:spPr>
          <a:xfrm>
            <a:off x="439838" y="897038"/>
            <a:ext cx="1175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Utilisateurs</a:t>
            </a:r>
            <a:r>
              <a:rPr lang="en-US" sz="3200" dirty="0"/>
              <a:t> </a:t>
            </a:r>
            <a:r>
              <a:rPr lang="en-US" sz="3200" dirty="0" err="1"/>
              <a:t>visés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Participants de pool</a:t>
            </a:r>
            <a:r>
              <a:rPr lang="fr-CA" sz="2800" dirty="0"/>
              <a:t> non connaissant du hockey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fr-CA" sz="2800" dirty="0" err="1"/>
              <a:t>articipants</a:t>
            </a:r>
            <a:r>
              <a:rPr lang="fr-CA" sz="2800" dirty="0"/>
              <a:t> de pool connaissant du hockey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3E6AC-931C-446E-947A-CC5403BA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92" y="3994226"/>
            <a:ext cx="2846408" cy="28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C3509-B15C-4121-AB42-DC4E312C6924}"/>
              </a:ext>
            </a:extLst>
          </p:cNvPr>
          <p:cNvSpPr txBox="1"/>
          <p:nvPr/>
        </p:nvSpPr>
        <p:spPr>
          <a:xfrm>
            <a:off x="439838" y="897038"/>
            <a:ext cx="117521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/>
              <a:t>Technologies utilisées: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Javascript</a:t>
            </a:r>
            <a:r>
              <a:rPr lang="en-US" sz="2800" dirty="0"/>
              <a:t> (</a:t>
            </a:r>
            <a:r>
              <a:rPr lang="en-US" sz="2800" dirty="0" err="1"/>
              <a:t>jquery</a:t>
            </a:r>
            <a:r>
              <a:rPr lang="en-US" sz="2800" dirty="0"/>
              <a:t>)</a:t>
            </a:r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Bootsrap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Atom</a:t>
            </a:r>
            <a:endParaRPr lang="fr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3F9E6-9D28-41CA-8ADC-0B1768F5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90" y="4539416"/>
            <a:ext cx="1625684" cy="1625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361CC-9505-4DD0-8F6D-51D17701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837" y="2415946"/>
            <a:ext cx="1793391" cy="1793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7F1350-76C8-4EB7-B5E2-46185F361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08" y="622554"/>
            <a:ext cx="3063247" cy="17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25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</TotalTime>
  <Words>65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NHL playoff bracket maker – ed. 2018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playoff bracket maker – ed. 2018</dc:title>
  <dc:creator>Frederik Laflèche</dc:creator>
  <cp:lastModifiedBy>Frederik Laflèche</cp:lastModifiedBy>
  <cp:revision>4</cp:revision>
  <dcterms:created xsi:type="dcterms:W3CDTF">2018-07-23T17:22:18Z</dcterms:created>
  <dcterms:modified xsi:type="dcterms:W3CDTF">2018-07-23T17:57:06Z</dcterms:modified>
</cp:coreProperties>
</file>