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E9FA-3D53-4BB9-820E-A8D062E6E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1A7E7-021B-4361-AB15-A38CC0DC8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5375C-272F-4A65-8848-02472242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9FB-ACE9-42CC-B697-D4AB44900A4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3BFAE-B22B-4E29-B345-5125070B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88C54-CAA5-4E5E-B58F-E67B281F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B8FD-FAF9-437F-A9D0-EB34B0AB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12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A9D2-327A-4BFD-BB22-CC398F77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8FFE6-23FB-4F2D-A9B6-ADFDC6B3F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92BE-F667-4688-B0D0-266D33E0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9FB-ACE9-42CC-B697-D4AB44900A4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00657-72C5-4C64-BE5A-CA6E257C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0E9FB-90F4-4B8D-AB10-06D04D13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B8FD-FAF9-437F-A9D0-EB34B0AB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1BC02-EB58-4023-A6D3-A548F3B0D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0A7C5-8585-4EFB-8347-29D47BB03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9658-6746-4C96-AA4E-E13CC8F3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9FB-ACE9-42CC-B697-D4AB44900A4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A667-CE56-4970-805E-1E584365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257B9-9FF6-4B7D-9145-3EAEE57F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B8FD-FAF9-437F-A9D0-EB34B0AB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1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D55B-7D1D-4067-B2F5-49311DD9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6D70-BA22-479D-835E-5B74F8C55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4892A-3D9C-4BAA-90F9-703E791E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9FB-ACE9-42CC-B697-D4AB44900A4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41DE-C3B2-424E-B379-C812C730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AB69-977C-4045-BB8D-3F3CCA91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B8FD-FAF9-437F-A9D0-EB34B0AB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FF15-6BED-41DA-ABD8-0EEA01F8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11424-5D2D-45F3-9996-2B576A1E0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36908-5B17-4DF3-AD98-3A4BDA08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9FB-ACE9-42CC-B697-D4AB44900A4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ED917-BECF-4901-BE2B-CE6541ED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2EAE-0BDA-417D-A045-8DD07F1F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B8FD-FAF9-437F-A9D0-EB34B0AB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51B5-3E50-4136-8104-A9562387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466E-7744-40BF-B784-4C2EE9D08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28EE4-7007-42D7-B7EB-FAF773F51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9BF69-2F5F-4351-96AD-18A9AD48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9FB-ACE9-42CC-B697-D4AB44900A4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8BB3C-C3ED-4056-8738-8062E780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32AFC-1447-4494-8CA5-540BE4E4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B8FD-FAF9-437F-A9D0-EB34B0AB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9F82-22DF-4EFD-A4CE-79C956ED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12B5-5C36-4592-81CD-7B97333A8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8F69A-70E4-4458-A228-E7F957B5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9F2D1-6BD4-459F-AFBC-E23A37B3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4C98D-E28A-487B-888C-765F82C04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9328-63B1-40F4-8A75-83BFBAAA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9FB-ACE9-42CC-B697-D4AB44900A4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A826B-AA68-4503-A2A7-83BF6E6A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A5333-6046-4CAA-BDD6-2CA451E6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B8FD-FAF9-437F-A9D0-EB34B0AB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3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FEC9-CB43-41B6-9F91-CE50F67C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1D4A9-EA50-4A84-8434-EF37A415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9FB-ACE9-42CC-B697-D4AB44900A4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96EBB-E88B-47EB-BEE1-B17FF603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53D6D-BF42-48AA-BF48-371A8F73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B8FD-FAF9-437F-A9D0-EB34B0AB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1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F9BCF-6628-4417-B2EF-2CC07C99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9FB-ACE9-42CC-B697-D4AB44900A4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42D15-EF57-4DDE-991F-B0B8C776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AF3F3-18BD-4C44-AB59-ECB72DE4C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B8FD-FAF9-437F-A9D0-EB34B0AB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6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876B-49C2-4074-9082-654BB44D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D60DB-7ED8-4FE4-A04E-3EED85172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7747D-EE0D-44CD-B462-3076A1722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14840-E6A8-473B-8DC3-75F234D0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9FB-ACE9-42CC-B697-D4AB44900A4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D147E-00C4-4F61-9C29-C3F423C5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73678-A662-46CB-9748-FAD8F4BD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B8FD-FAF9-437F-A9D0-EB34B0AB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5A21-A7B1-47D7-A8A9-EF2E812D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6519E-C837-4B2D-A593-2180AB2C6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48861-2B67-4DBC-A8B2-C4B51A74B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C0776-4B46-4445-87DF-90D195B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99FB-ACE9-42CC-B697-D4AB44900A4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BC70B-6DDA-4162-9719-A5DB9F90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7FC14-C1C6-4FB7-A19C-0FF6B127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8B8FD-FAF9-437F-A9D0-EB34B0AB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9502D-D7AD-4DE0-A072-D0982A22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30393-C387-4519-A0C3-38E9736BF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AF26-AD27-449D-B93C-2801C2FFD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799FB-ACE9-42CC-B697-D4AB44900A4E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ACA18-5D3A-41A9-AAF8-7D944988F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8AB96-AF96-4F65-ABCA-D03DC45F3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8B8FD-FAF9-437F-A9D0-EB34B0AB9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CB68D0-FA90-486F-A283-E6C329182F48}"/>
              </a:ext>
            </a:extLst>
          </p:cNvPr>
          <p:cNvSpPr/>
          <p:nvPr/>
        </p:nvSpPr>
        <p:spPr>
          <a:xfrm>
            <a:off x="3000652" y="457200"/>
            <a:ext cx="6029047" cy="21003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dirty="0"/>
              <a:t>Application </a:t>
            </a:r>
            <a:r>
              <a:rPr lang="en-US" dirty="0" err="1"/>
              <a:t>Openshift</a:t>
            </a:r>
            <a:r>
              <a:rPr lang="en-US" dirty="0"/>
              <a:t>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6B2D13-E45D-4CFB-8169-F434F7BEF307}"/>
              </a:ext>
            </a:extLst>
          </p:cNvPr>
          <p:cNvSpPr/>
          <p:nvPr/>
        </p:nvSpPr>
        <p:spPr>
          <a:xfrm>
            <a:off x="352702" y="1477069"/>
            <a:ext cx="1171852" cy="5681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JMeter tests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96CB84-9006-4D1C-9F56-DAC5E7B22D75}"/>
              </a:ext>
            </a:extLst>
          </p:cNvPr>
          <p:cNvSpPr/>
          <p:nvPr/>
        </p:nvSpPr>
        <p:spPr>
          <a:xfrm>
            <a:off x="3000651" y="3262822"/>
            <a:ext cx="6029047" cy="17759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dirty="0"/>
              <a:t>Monitoring </a:t>
            </a:r>
            <a:r>
              <a:rPr lang="en-US" dirty="0" err="1"/>
              <a:t>Openshift</a:t>
            </a:r>
            <a:r>
              <a:rPr lang="en-US" dirty="0"/>
              <a:t> Server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D46B4C-0E79-4A29-89A4-771308C4D625}"/>
              </a:ext>
            </a:extLst>
          </p:cNvPr>
          <p:cNvGrpSpPr/>
          <p:nvPr/>
        </p:nvGrpSpPr>
        <p:grpSpPr>
          <a:xfrm>
            <a:off x="3464693" y="1175371"/>
            <a:ext cx="2039873" cy="1066471"/>
            <a:chOff x="3903727" y="1173147"/>
            <a:chExt cx="2039873" cy="10664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916714-27BF-4CCF-A37D-FFFF93E78038}"/>
                </a:ext>
              </a:extLst>
            </p:cNvPr>
            <p:cNvSpPr/>
            <p:nvPr/>
          </p:nvSpPr>
          <p:spPr>
            <a:xfrm>
              <a:off x="4028058" y="1173147"/>
              <a:ext cx="1915542" cy="9613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CFD70C-0652-4BFD-B835-30E3280D6E28}"/>
                </a:ext>
              </a:extLst>
            </p:cNvPr>
            <p:cNvSpPr/>
            <p:nvPr/>
          </p:nvSpPr>
          <p:spPr>
            <a:xfrm>
              <a:off x="3903727" y="1278240"/>
              <a:ext cx="1915542" cy="96137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 components under test</a:t>
              </a:r>
            </a:p>
          </p:txBody>
        </p:sp>
      </p:grp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DEBDE154-8D4B-4D2B-89AC-883025BA077E}"/>
              </a:ext>
            </a:extLst>
          </p:cNvPr>
          <p:cNvSpPr/>
          <p:nvPr/>
        </p:nvSpPr>
        <p:spPr>
          <a:xfrm>
            <a:off x="3642572" y="3973128"/>
            <a:ext cx="1448817" cy="73342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InfluxDB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600D1B-774F-48C1-BFD3-5F0108DE639E}"/>
              </a:ext>
            </a:extLst>
          </p:cNvPr>
          <p:cNvSpPr/>
          <p:nvPr/>
        </p:nvSpPr>
        <p:spPr>
          <a:xfrm>
            <a:off x="5796100" y="3913342"/>
            <a:ext cx="2191214" cy="852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Grafana with custom dashboard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E6319B02-4C30-43F8-AAC2-AD0ABBA64052}"/>
              </a:ext>
            </a:extLst>
          </p:cNvPr>
          <p:cNvSpPr/>
          <p:nvPr/>
        </p:nvSpPr>
        <p:spPr>
          <a:xfrm>
            <a:off x="7223187" y="1288746"/>
            <a:ext cx="1448817" cy="733425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Prometheus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51385E-70F1-4981-8341-53B19821D426}"/>
              </a:ext>
            </a:extLst>
          </p:cNvPr>
          <p:cNvSpPr/>
          <p:nvPr/>
        </p:nvSpPr>
        <p:spPr>
          <a:xfrm>
            <a:off x="10249268" y="2134525"/>
            <a:ext cx="1347281" cy="697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Tester Browser</a:t>
            </a:r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13B013AB-62DB-44E9-823D-C86840B9BF87}"/>
              </a:ext>
            </a:extLst>
          </p:cNvPr>
          <p:cNvSpPr/>
          <p:nvPr/>
        </p:nvSpPr>
        <p:spPr>
          <a:xfrm>
            <a:off x="10637021" y="1477068"/>
            <a:ext cx="600075" cy="568171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6AC0A28-9A80-42C3-B461-DC8D19141059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524554" y="1761153"/>
            <a:ext cx="1940139" cy="2"/>
          </a:xfrm>
          <a:prstGeom prst="bentConnector3">
            <a:avLst/>
          </a:prstGeom>
          <a:ln w="25400" cmpd="sng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C28EFE2-DEE1-4B96-96F8-594DC76E9617}"/>
              </a:ext>
            </a:extLst>
          </p:cNvPr>
          <p:cNvCxnSpPr>
            <a:stCxn id="4" idx="2"/>
            <a:endCxn id="13" idx="2"/>
          </p:cNvCxnSpPr>
          <p:nvPr/>
        </p:nvCxnSpPr>
        <p:spPr>
          <a:xfrm rot="16200000" flipH="1">
            <a:off x="1143300" y="1840568"/>
            <a:ext cx="2294601" cy="270394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00377E7-84C3-4213-995C-1F6462CABAF5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 flipV="1">
            <a:off x="5504566" y="1655459"/>
            <a:ext cx="1718621" cy="601"/>
          </a:xfrm>
          <a:prstGeom prst="bentConnector3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202E72D-60D5-4B73-ABCA-73AEB79072F8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rot="5400000">
            <a:off x="6474067" y="2439812"/>
            <a:ext cx="1891171" cy="1055889"/>
          </a:xfrm>
          <a:prstGeom prst="bentConnector3">
            <a:avLst>
              <a:gd name="adj1" fmla="val 50000"/>
            </a:avLst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7FE6699-A645-46EC-831E-73DEF00B3710}"/>
              </a:ext>
            </a:extLst>
          </p:cNvPr>
          <p:cNvCxnSpPr>
            <a:cxnSpLocks/>
            <a:stCxn id="13" idx="4"/>
            <a:endCxn id="14" idx="1"/>
          </p:cNvCxnSpPr>
          <p:nvPr/>
        </p:nvCxnSpPr>
        <p:spPr>
          <a:xfrm flipV="1">
            <a:off x="5091389" y="4339840"/>
            <a:ext cx="704711" cy="1"/>
          </a:xfrm>
          <a:prstGeom prst="bentConnector3">
            <a:avLst/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0EFECCB-3EF7-47FD-A71C-1FE61F3FF9BF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7987314" y="2483159"/>
            <a:ext cx="2261954" cy="1856681"/>
          </a:xfrm>
          <a:prstGeom prst="bentConnector3">
            <a:avLst>
              <a:gd name="adj1" fmla="val 63896"/>
            </a:avLst>
          </a:prstGeom>
          <a:ln w="2540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D10AD19-1E66-48EE-8883-9700A49BCC4B}"/>
              </a:ext>
            </a:extLst>
          </p:cNvPr>
          <p:cNvSpPr txBox="1"/>
          <p:nvPr/>
        </p:nvSpPr>
        <p:spPr>
          <a:xfrm>
            <a:off x="1839388" y="1434446"/>
            <a:ext cx="1398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API or UI calls/results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58C55E-C519-417F-974C-82C5DE5D7C46}"/>
              </a:ext>
            </a:extLst>
          </p:cNvPr>
          <p:cNvSpPr txBox="1"/>
          <p:nvPr/>
        </p:nvSpPr>
        <p:spPr>
          <a:xfrm>
            <a:off x="1076325" y="4000401"/>
            <a:ext cx="1704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client-side performance measurements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F06593-6197-4F22-BDFC-50BFC902C6FD}"/>
              </a:ext>
            </a:extLst>
          </p:cNvPr>
          <p:cNvSpPr txBox="1"/>
          <p:nvPr/>
        </p:nvSpPr>
        <p:spPr>
          <a:xfrm>
            <a:off x="5621459" y="1354722"/>
            <a:ext cx="163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server-side load measurements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84C568-9E29-41CF-BEBE-62B44AC481B1}"/>
              </a:ext>
            </a:extLst>
          </p:cNvPr>
          <p:cNvSpPr txBox="1"/>
          <p:nvPr/>
        </p:nvSpPr>
        <p:spPr>
          <a:xfrm>
            <a:off x="9432895" y="2967756"/>
            <a:ext cx="16327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“live” measurements both client and server side</a:t>
            </a:r>
          </a:p>
        </p:txBody>
      </p:sp>
    </p:spTree>
    <p:extLst>
      <p:ext uri="{BB962C8B-B14F-4D97-AF65-F5344CB8AC3E}">
        <p14:creationId xmlns:p14="http://schemas.microsoft.com/office/powerpoint/2010/main" val="291668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 Pesquet</dc:creator>
  <cp:lastModifiedBy>Frederic Pesquet</cp:lastModifiedBy>
  <cp:revision>8</cp:revision>
  <dcterms:created xsi:type="dcterms:W3CDTF">2021-01-12T14:59:42Z</dcterms:created>
  <dcterms:modified xsi:type="dcterms:W3CDTF">2021-01-14T11:15:21Z</dcterms:modified>
</cp:coreProperties>
</file>