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168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58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07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3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9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5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7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6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5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61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68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74B1-2954-45FF-8FE2-9A20C21C6202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FCFE-61C6-4291-B79F-6B72EC970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7727"/>
              </p:ext>
            </p:extLst>
          </p:nvPr>
        </p:nvGraphicFramePr>
        <p:xfrm>
          <a:off x="3778250" y="3319463"/>
          <a:ext cx="46339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4634640" imgH="215640" progId="Photoshop.Image.11">
                  <p:embed/>
                </p:oleObj>
              </mc:Choice>
              <mc:Fallback>
                <p:oleObj name="Image" r:id="rId3" imgW="4634640" imgH="2156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8250" y="3319463"/>
                        <a:ext cx="4633913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50532"/>
              </p:ext>
            </p:extLst>
          </p:nvPr>
        </p:nvGraphicFramePr>
        <p:xfrm>
          <a:off x="987660" y="999490"/>
          <a:ext cx="10487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5" imgW="13892040" imgH="622080" progId="Photoshop.Image.11">
                  <p:embed/>
                </p:oleObj>
              </mc:Choice>
              <mc:Fallback>
                <p:oleObj name="Image" r:id="rId5" imgW="13892040" imgH="6220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660" y="999490"/>
                        <a:ext cx="104870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9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461" t="17106" r="16747" b="37919"/>
          <a:stretch/>
        </p:blipFill>
        <p:spPr>
          <a:xfrm>
            <a:off x="1828799" y="916809"/>
            <a:ext cx="7956645" cy="30137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42197" y="4599296"/>
            <a:ext cx="921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agregar nuevo producto, poner los campos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Código de barras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Existencia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53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145" t="16534" r="16243" b="40613"/>
          <a:stretch/>
        </p:blipFill>
        <p:spPr>
          <a:xfrm>
            <a:off x="1924336" y="749753"/>
            <a:ext cx="7888406" cy="28123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33266" y="4517409"/>
            <a:ext cx="883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lista de productos agregar las </a:t>
            </a:r>
            <a:r>
              <a:rPr lang="es-MX" dirty="0" err="1" smtClean="0"/>
              <a:t>columnias</a:t>
            </a:r>
            <a:r>
              <a:rPr lang="es-MX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Cod</a:t>
            </a:r>
            <a:r>
              <a:rPr lang="es-MX" dirty="0" smtClean="0"/>
              <a:t> de barras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Existencia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0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069" t="13748" r="16766" b="2139"/>
          <a:stretch/>
        </p:blipFill>
        <p:spPr>
          <a:xfrm>
            <a:off x="2756851" y="806826"/>
            <a:ext cx="6204270" cy="43705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67716" y="1268362"/>
            <a:ext cx="1106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Código de Barras</a:t>
            </a:r>
            <a:endParaRPr lang="es-MX" sz="800" dirty="0"/>
          </a:p>
        </p:txBody>
      </p:sp>
      <p:sp>
        <p:nvSpPr>
          <p:cNvPr id="6" name="Rectángulo 5"/>
          <p:cNvSpPr/>
          <p:nvPr/>
        </p:nvSpPr>
        <p:spPr>
          <a:xfrm>
            <a:off x="7270954" y="1451417"/>
            <a:ext cx="1327355" cy="1680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231641" y="5360446"/>
            <a:ext cx="7757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 este formulario agregar </a:t>
            </a:r>
            <a:r>
              <a:rPr lang="es-MX" sz="1400" dirty="0" err="1" smtClean="0"/>
              <a:t>Cod</a:t>
            </a:r>
            <a:r>
              <a:rPr lang="es-MX" sz="1400" dirty="0" smtClean="0"/>
              <a:t> de barras y su campo de captura</a:t>
            </a:r>
          </a:p>
          <a:p>
            <a:r>
              <a:rPr lang="es-MX" sz="1400" dirty="0" smtClean="0"/>
              <a:t>Cuando el usuario teclee el </a:t>
            </a:r>
            <a:r>
              <a:rPr lang="es-MX" sz="1400" dirty="0" err="1"/>
              <a:t>C</a:t>
            </a:r>
            <a:r>
              <a:rPr lang="es-MX" sz="1400" dirty="0" err="1" smtClean="0"/>
              <a:t>od</a:t>
            </a:r>
            <a:r>
              <a:rPr lang="es-MX" sz="1400" dirty="0" smtClean="0"/>
              <a:t> de barras, en automático que agregue el producto al listado, si no encuentra el producto no agrega nada y solo limpia el campo para teclear otro código de barras.</a:t>
            </a:r>
          </a:p>
          <a:p>
            <a:r>
              <a:rPr lang="es-MX" sz="1400" dirty="0" smtClean="0"/>
              <a:t>Cuando se le di </a:t>
            </a:r>
            <a:r>
              <a:rPr lang="es-MX" sz="1400" dirty="0" err="1" smtClean="0"/>
              <a:t>click</a:t>
            </a:r>
            <a:r>
              <a:rPr lang="es-MX" sz="1400" dirty="0" smtClean="0"/>
              <a:t> en Guardar transacción,  imprimir ticket</a:t>
            </a:r>
            <a:endParaRPr lang="es-MX" sz="1400" dirty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404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957" t="36082" r="30437" b="45088"/>
          <a:stretch/>
        </p:blipFill>
        <p:spPr>
          <a:xfrm>
            <a:off x="2430379" y="1997242"/>
            <a:ext cx="7243010" cy="19370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41621" y="866274"/>
            <a:ext cx="45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Configuraciones: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810752" y="4584031"/>
            <a:ext cx="8482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este formulario poder llenar los datos del cliente, para q estos datos los mas importantes salgan en el ticket.</a:t>
            </a:r>
          </a:p>
          <a:p>
            <a:r>
              <a:rPr lang="es-MX" dirty="0" smtClean="0"/>
              <a:t>También yo creo aquí poner el nombre de la impresora de ticket a la cual se queda predeterminada para imprimir.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8446168" y="3934326"/>
            <a:ext cx="1227221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36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785" t="25271" r="27807" b="21930"/>
          <a:stretch/>
        </p:blipFill>
        <p:spPr>
          <a:xfrm>
            <a:off x="3296652" y="890337"/>
            <a:ext cx="5563426" cy="37206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81463" y="4993105"/>
            <a:ext cx="825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esta opción pueda uno escribir la clave o código de barras y que salga los datos necesarios, en este caso los mas importante, existencia, nombre del producto y precio venta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91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4717" r="48641" b="31248"/>
          <a:stretch/>
        </p:blipFill>
        <p:spPr>
          <a:xfrm>
            <a:off x="2386264" y="830178"/>
            <a:ext cx="6322760" cy="37418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19726" y="288758"/>
            <a:ext cx="462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Entradas y salidas de </a:t>
            </a:r>
            <a:r>
              <a:rPr lang="es-MX" dirty="0" err="1" smtClean="0"/>
              <a:t>mercancia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684421" y="4993105"/>
            <a:ext cx="895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Este modulo te permite seleccionar si es entrada o salida de mercancía, después que te permita escribir el código de barras y buscar el producto, luego uno escribe la cantidad a Salir o ingresar dependiendo el tipo de movimiento, de ahí se le da agregar y lo manda a un reporte de movimientos, y </a:t>
            </a:r>
            <a:r>
              <a:rPr lang="es-MX" dirty="0" err="1" smtClean="0"/>
              <a:t>asi</a:t>
            </a:r>
            <a:r>
              <a:rPr lang="es-MX" dirty="0" smtClean="0"/>
              <a:t> se continua por si se meten o salen mas productos.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974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244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Adobe Photoshop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gamer</dc:creator>
  <cp:lastModifiedBy>gamer</cp:lastModifiedBy>
  <cp:revision>7</cp:revision>
  <dcterms:created xsi:type="dcterms:W3CDTF">2023-07-02T22:38:41Z</dcterms:created>
  <dcterms:modified xsi:type="dcterms:W3CDTF">2023-07-03T00:20:00Z</dcterms:modified>
</cp:coreProperties>
</file>