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4" d="100"/>
          <a:sy n="114" d="100"/>
        </p:scale>
        <p:origin x="47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5/17/2020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5/17/2020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5/17/2020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Mohit M Tejsinghani</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Chinese,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Chinese restaurants.</a:t>
            </a:r>
          </a:p>
          <a:p>
            <a:pPr algn="just"/>
            <a:r>
              <a:rPr lang="en-IN" dirty="0"/>
              <a:t>Q2) What is best location in New York City for Chinese Cuisine?</a:t>
            </a:r>
          </a:p>
          <a:p>
            <a:pPr algn="just"/>
            <a:r>
              <a:rPr lang="en-IN" dirty="0"/>
              <a:t>Q3) Which areas have potential Chinese Restaurant Market?</a:t>
            </a:r>
          </a:p>
          <a:p>
            <a:pPr algn="just"/>
            <a:r>
              <a:rPr lang="en-IN" dirty="0"/>
              <a:t>Q4) Which all areas lack Chinese Restaurants?</a:t>
            </a:r>
          </a:p>
          <a:p>
            <a:pPr algn="just"/>
            <a:r>
              <a:rPr lang="en-IN" dirty="0"/>
              <a:t>Q5) Which is the best place to stay if you prefer Chinese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Chinese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Chinese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Chinese restaurant for further analysis.</a:t>
            </a:r>
          </a:p>
          <a:p>
            <a:pPr marL="502920" indent="-457200" algn="just">
              <a:buFont typeface="+mj-lt"/>
              <a:buAutoNum type="arabicPeriod"/>
            </a:pPr>
            <a:r>
              <a:rPr lang="en-IN" dirty="0"/>
              <a:t>Next using Foursquare API, we will find the Ratings, Tips, and Number of Likes for all the Chinese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Chinese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US" dirty="0"/>
              <a:t>West Village(Manhattan), Windsor Terrace(Brooklyn), North Side(Brooklyn)</a:t>
            </a:r>
            <a:r>
              <a:rPr lang="en-IN" dirty="0"/>
              <a:t>are some of the best neighbourhoods for Chinese cuisine.</a:t>
            </a:r>
          </a:p>
          <a:p>
            <a:pPr marL="502920" indent="-457200">
              <a:buFont typeface="+mj-lt"/>
              <a:buAutoNum type="arabicPeriod"/>
            </a:pPr>
            <a:r>
              <a:rPr lang="en-IN" dirty="0"/>
              <a:t>Manhattan have potential Chinese Restaurant Market.</a:t>
            </a:r>
          </a:p>
          <a:p>
            <a:pPr marL="502920" indent="-457200">
              <a:buFont typeface="+mj-lt"/>
              <a:buAutoNum type="arabicPeriod"/>
            </a:pPr>
            <a:r>
              <a:rPr lang="en-HK" dirty="0"/>
              <a:t>Bronx </a:t>
            </a:r>
            <a:r>
              <a:rPr lang="en-IN"/>
              <a:t>ranks </a:t>
            </a:r>
            <a:r>
              <a:rPr lang="en-IN" dirty="0"/>
              <a:t>last in average rating of Chinese Restaurants.</a:t>
            </a:r>
          </a:p>
          <a:p>
            <a:pPr marL="502920" indent="-457200">
              <a:buFont typeface="+mj-lt"/>
              <a:buAutoNum type="arabicPeriod"/>
            </a:pPr>
            <a:r>
              <a:rPr lang="en-IN" dirty="0"/>
              <a:t>Manhattan is the best place to stay if you prefer Chinese Cuisine.</a:t>
            </a:r>
          </a:p>
          <a:p>
            <a:pPr marL="274320" lvl="1" indent="0">
              <a:buNone/>
            </a:pPr>
            <a:endParaRPr lang="en-IN" dirty="0"/>
          </a:p>
          <a:p>
            <a:pPr marL="45720" indent="0">
              <a:buNone/>
            </a:pPr>
            <a:endParaRPr lang="en-US" dirty="0"/>
          </a:p>
        </p:txBody>
      </p:sp>
      <p:pic>
        <p:nvPicPr>
          <p:cNvPr id="5" name="Picture 4">
            <a:extLst>
              <a:ext uri="{FF2B5EF4-FFF2-40B4-BE49-F238E27FC236}">
                <a16:creationId xmlns:a16="http://schemas.microsoft.com/office/drawing/2014/main" id="{50691017-97EF-447B-A980-77EE35A732E2}"/>
              </a:ext>
            </a:extLst>
          </p:cNvPr>
          <p:cNvPicPr/>
          <p:nvPr/>
        </p:nvPicPr>
        <p:blipFill>
          <a:blip r:embed="rId3"/>
          <a:stretch>
            <a:fillRect/>
          </a:stretch>
        </p:blipFill>
        <p:spPr>
          <a:xfrm>
            <a:off x="1629916" y="2708920"/>
            <a:ext cx="5626546" cy="1082030"/>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791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Fred Fung</cp:lastModifiedBy>
  <cp:revision>5</cp:revision>
  <dcterms:created xsi:type="dcterms:W3CDTF">2020-01-05T08:05:09Z</dcterms:created>
  <dcterms:modified xsi:type="dcterms:W3CDTF">2020-05-17T09:41:41Z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