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59" r:id="rId6"/>
    <p:sldId id="260" r:id="rId7"/>
    <p:sldId id="261"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500"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F2E24D0-7A97-4EE8-8E96-D50AAE3A5264}"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BD7892-9D0C-4035-8DF2-9891C6B97E2D}"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2E24D0-7A97-4EE8-8E96-D50AAE3A5264}"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BD7892-9D0C-4035-8DF2-9891C6B97E2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2E24D0-7A97-4EE8-8E96-D50AAE3A5264}"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BD7892-9D0C-4035-8DF2-9891C6B97E2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2E24D0-7A97-4EE8-8E96-D50AAE3A5264}"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BD7892-9D0C-4035-8DF2-9891C6B97E2D}"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2E24D0-7A97-4EE8-8E96-D50AAE3A5264}"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BD7892-9D0C-4035-8DF2-9891C6B97E2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F2E24D0-7A97-4EE8-8E96-D50AAE3A5264}"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BD7892-9D0C-4035-8DF2-9891C6B97E2D}"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2E24D0-7A97-4EE8-8E96-D50AAE3A5264}" type="datetimeFigureOut">
              <a:rPr lang="en-US" smtClean="0"/>
              <a:t>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BD7892-9D0C-4035-8DF2-9891C6B97E2D}"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2E24D0-7A97-4EE8-8E96-D50AAE3A5264}" type="datetimeFigureOut">
              <a:rPr lang="en-US" smtClean="0"/>
              <a:t>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BD7892-9D0C-4035-8DF2-9891C6B97E2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2E24D0-7A97-4EE8-8E96-D50AAE3A5264}" type="datetimeFigureOut">
              <a:rPr lang="en-US" smtClean="0"/>
              <a:t>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BD7892-9D0C-4035-8DF2-9891C6B97E2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2E24D0-7A97-4EE8-8E96-D50AAE3A5264}"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BD7892-9D0C-4035-8DF2-9891C6B97E2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2E24D0-7A97-4EE8-8E96-D50AAE3A5264}"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BD7892-9D0C-4035-8DF2-9891C6B97E2D}"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5F2E24D0-7A97-4EE8-8E96-D50AAE3A5264}" type="datetimeFigureOut">
              <a:rPr lang="en-US" smtClean="0"/>
              <a:t>1/25/2016</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59BD7892-9D0C-4035-8DF2-9891C6B97E2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Ellis Barnes</a:t>
            </a:r>
            <a:endParaRPr lang="en-US" dirty="0"/>
          </a:p>
        </p:txBody>
      </p:sp>
      <p:sp>
        <p:nvSpPr>
          <p:cNvPr id="2" name="Title 1"/>
          <p:cNvSpPr>
            <a:spLocks noGrp="1"/>
          </p:cNvSpPr>
          <p:nvPr>
            <p:ph type="ctrTitle"/>
          </p:nvPr>
        </p:nvSpPr>
        <p:spPr/>
        <p:txBody>
          <a:bodyPr/>
          <a:lstStyle/>
          <a:p>
            <a:r>
              <a:rPr lang="en-US" dirty="0" smtClean="0"/>
              <a:t>Web Development Phases</a:t>
            </a:r>
            <a:endParaRPr lang="en-US" dirty="0"/>
          </a:p>
        </p:txBody>
      </p:sp>
    </p:spTree>
    <p:extLst>
      <p:ext uri="{BB962C8B-B14F-4D97-AF65-F5344CB8AC3E}">
        <p14:creationId xmlns:p14="http://schemas.microsoft.com/office/powerpoint/2010/main" val="3976775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of all Phases</a:t>
            </a:r>
            <a:endParaRPr lang="en-US" dirty="0"/>
          </a:p>
        </p:txBody>
      </p:sp>
      <p:sp>
        <p:nvSpPr>
          <p:cNvPr id="3" name="Content Placeholder 2"/>
          <p:cNvSpPr>
            <a:spLocks noGrp="1"/>
          </p:cNvSpPr>
          <p:nvPr>
            <p:ph sz="quarter" idx="13"/>
          </p:nvPr>
        </p:nvSpPr>
        <p:spPr/>
        <p:txBody>
          <a:bodyPr/>
          <a:lstStyle/>
          <a:p>
            <a:r>
              <a:rPr lang="en-US" dirty="0" smtClean="0"/>
              <a:t>Planning</a:t>
            </a:r>
          </a:p>
          <a:p>
            <a:r>
              <a:rPr lang="en-US" dirty="0" smtClean="0"/>
              <a:t>Analysis</a:t>
            </a:r>
          </a:p>
          <a:p>
            <a:r>
              <a:rPr lang="en-US" dirty="0" smtClean="0"/>
              <a:t>Design and Development</a:t>
            </a:r>
          </a:p>
          <a:p>
            <a:r>
              <a:rPr lang="en-US" dirty="0" smtClean="0"/>
              <a:t>Testing </a:t>
            </a:r>
          </a:p>
          <a:p>
            <a:r>
              <a:rPr lang="en-US" dirty="0" smtClean="0"/>
              <a:t>Implementation</a:t>
            </a:r>
            <a:endParaRPr lang="en-US" dirty="0"/>
          </a:p>
        </p:txBody>
      </p:sp>
    </p:spTree>
    <p:extLst>
      <p:ext uri="{BB962C8B-B14F-4D97-AF65-F5344CB8AC3E}">
        <p14:creationId xmlns:p14="http://schemas.microsoft.com/office/powerpoint/2010/main" val="3906121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Questions</a:t>
            </a:r>
            <a:endParaRPr lang="en-US" dirty="0"/>
          </a:p>
        </p:txBody>
      </p:sp>
      <p:sp>
        <p:nvSpPr>
          <p:cNvPr id="3" name="Content Placeholder 2"/>
          <p:cNvSpPr>
            <a:spLocks noGrp="1"/>
          </p:cNvSpPr>
          <p:nvPr>
            <p:ph sz="quarter" idx="13"/>
          </p:nvPr>
        </p:nvSpPr>
        <p:spPr/>
        <p:txBody>
          <a:bodyPr/>
          <a:lstStyle/>
          <a:p>
            <a:r>
              <a:rPr lang="en-US" dirty="0" smtClean="0"/>
              <a:t>What is the purpose of this Web Site?</a:t>
            </a:r>
          </a:p>
          <a:p>
            <a:r>
              <a:rPr lang="en-US" dirty="0" smtClean="0"/>
              <a:t>Who will use this Web Site?</a:t>
            </a:r>
          </a:p>
          <a:p>
            <a:r>
              <a:rPr lang="en-US" dirty="0" smtClean="0"/>
              <a:t>What are the users computing environments?</a:t>
            </a:r>
          </a:p>
          <a:p>
            <a:r>
              <a:rPr lang="en-US" dirty="0" smtClean="0"/>
              <a:t>Who owns and authors the information on the Web Site?</a:t>
            </a:r>
          </a:p>
          <a:p>
            <a:r>
              <a:rPr lang="en-US" dirty="0" smtClean="0"/>
              <a:t>Who decides if/where the information goes on the Web Site?</a:t>
            </a:r>
            <a:endParaRPr lang="en-US" dirty="0"/>
          </a:p>
        </p:txBody>
      </p:sp>
    </p:spTree>
    <p:extLst>
      <p:ext uri="{BB962C8B-B14F-4D97-AF65-F5344CB8AC3E}">
        <p14:creationId xmlns:p14="http://schemas.microsoft.com/office/powerpoint/2010/main" val="1861992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Questions</a:t>
            </a:r>
            <a:endParaRPr lang="en-US" dirty="0"/>
          </a:p>
        </p:txBody>
      </p:sp>
      <p:sp>
        <p:nvSpPr>
          <p:cNvPr id="3" name="Content Placeholder 2"/>
          <p:cNvSpPr>
            <a:spLocks noGrp="1"/>
          </p:cNvSpPr>
          <p:nvPr>
            <p:ph sz="quarter" idx="13"/>
          </p:nvPr>
        </p:nvSpPr>
        <p:spPr/>
        <p:txBody>
          <a:bodyPr/>
          <a:lstStyle/>
          <a:p>
            <a:r>
              <a:rPr lang="en-US" dirty="0" smtClean="0"/>
              <a:t>What tasks do the users need to perform?</a:t>
            </a:r>
          </a:p>
          <a:p>
            <a:r>
              <a:rPr lang="en-US" dirty="0" smtClean="0"/>
              <a:t>What information is useful to the users?</a:t>
            </a:r>
          </a:p>
          <a:p>
            <a:r>
              <a:rPr lang="en-US" dirty="0" smtClean="0"/>
              <a:t>What process considerations must be made?</a:t>
            </a:r>
            <a:endParaRPr lang="en-US" dirty="0"/>
          </a:p>
        </p:txBody>
      </p:sp>
    </p:spTree>
    <p:extLst>
      <p:ext uri="{BB962C8B-B14F-4D97-AF65-F5344CB8AC3E}">
        <p14:creationId xmlns:p14="http://schemas.microsoft.com/office/powerpoint/2010/main" val="1984554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and Development Questions</a:t>
            </a:r>
            <a:endParaRPr lang="en-US" dirty="0"/>
          </a:p>
        </p:txBody>
      </p:sp>
      <p:sp>
        <p:nvSpPr>
          <p:cNvPr id="3" name="Content Placeholder 2"/>
          <p:cNvSpPr>
            <a:spLocks noGrp="1"/>
          </p:cNvSpPr>
          <p:nvPr>
            <p:ph sz="quarter" idx="13"/>
          </p:nvPr>
        </p:nvSpPr>
        <p:spPr/>
        <p:txBody>
          <a:bodyPr>
            <a:normAutofit lnSpcReduction="10000"/>
          </a:bodyPr>
          <a:lstStyle/>
          <a:p>
            <a:r>
              <a:rPr lang="en-US" dirty="0" smtClean="0"/>
              <a:t>How will the Web pages be organized?</a:t>
            </a:r>
          </a:p>
          <a:p>
            <a:r>
              <a:rPr lang="en-US" dirty="0" smtClean="0"/>
              <a:t>What type of Web Site structure is appropriate for the content?</a:t>
            </a:r>
          </a:p>
          <a:p>
            <a:r>
              <a:rPr lang="en-US" dirty="0" smtClean="0"/>
              <a:t>What forms of multimedia contribute positively to the Web Site?</a:t>
            </a:r>
          </a:p>
          <a:p>
            <a:r>
              <a:rPr lang="en-US" dirty="0" smtClean="0"/>
              <a:t>How can accessibility issues be addressed so as not to limit usability?</a:t>
            </a:r>
          </a:p>
          <a:p>
            <a:r>
              <a:rPr lang="en-US" dirty="0" smtClean="0"/>
              <a:t>Do we need to design for an international audience?</a:t>
            </a:r>
            <a:endParaRPr lang="en-US" dirty="0"/>
          </a:p>
        </p:txBody>
      </p:sp>
    </p:spTree>
    <p:extLst>
      <p:ext uri="{BB962C8B-B14F-4D97-AF65-F5344CB8AC3E}">
        <p14:creationId xmlns:p14="http://schemas.microsoft.com/office/powerpoint/2010/main" val="1372853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Questions</a:t>
            </a:r>
            <a:endParaRPr lang="en-US" dirty="0"/>
          </a:p>
        </p:txBody>
      </p:sp>
      <p:sp>
        <p:nvSpPr>
          <p:cNvPr id="3" name="Content Placeholder 2"/>
          <p:cNvSpPr>
            <a:spLocks noGrp="1"/>
          </p:cNvSpPr>
          <p:nvPr>
            <p:ph sz="quarter" idx="13"/>
          </p:nvPr>
        </p:nvSpPr>
        <p:spPr/>
        <p:txBody>
          <a:bodyPr/>
          <a:lstStyle/>
          <a:p>
            <a:r>
              <a:rPr lang="en-US" dirty="0" smtClean="0"/>
              <a:t>Is the Web Site content correct?</a:t>
            </a:r>
          </a:p>
          <a:p>
            <a:r>
              <a:rPr lang="en-US" dirty="0" smtClean="0"/>
              <a:t>Does the Web Site function work correctly?</a:t>
            </a:r>
          </a:p>
          <a:p>
            <a:r>
              <a:rPr lang="en-US" dirty="0" smtClean="0"/>
              <a:t>Are users able to find the information they need and to complete desired tasks?</a:t>
            </a:r>
          </a:p>
          <a:p>
            <a:r>
              <a:rPr lang="en-US" dirty="0" smtClean="0"/>
              <a:t>Is the navigation easy to use?</a:t>
            </a:r>
          </a:p>
          <a:p>
            <a:endParaRPr lang="en-US" dirty="0"/>
          </a:p>
        </p:txBody>
      </p:sp>
    </p:spTree>
    <p:extLst>
      <p:ext uri="{BB962C8B-B14F-4D97-AF65-F5344CB8AC3E}">
        <p14:creationId xmlns:p14="http://schemas.microsoft.com/office/powerpoint/2010/main" val="986380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and Maintenance</a:t>
            </a:r>
            <a:endParaRPr lang="en-US" dirty="0"/>
          </a:p>
        </p:txBody>
      </p:sp>
      <p:sp>
        <p:nvSpPr>
          <p:cNvPr id="3" name="Content Placeholder 2"/>
          <p:cNvSpPr>
            <a:spLocks noGrp="1"/>
          </p:cNvSpPr>
          <p:nvPr>
            <p:ph sz="quarter" idx="13"/>
          </p:nvPr>
        </p:nvSpPr>
        <p:spPr/>
        <p:txBody>
          <a:bodyPr/>
          <a:lstStyle/>
          <a:p>
            <a:r>
              <a:rPr lang="en-US" dirty="0" smtClean="0"/>
              <a:t>How is the Web Site published?</a:t>
            </a:r>
          </a:p>
          <a:p>
            <a:r>
              <a:rPr lang="en-US" dirty="0" smtClean="0"/>
              <a:t>How is the Web Site updated?</a:t>
            </a:r>
          </a:p>
          <a:p>
            <a:r>
              <a:rPr lang="en-US" dirty="0" smtClean="0"/>
              <a:t>Who is responsible for content updates?</a:t>
            </a:r>
          </a:p>
          <a:p>
            <a:r>
              <a:rPr lang="en-US" dirty="0" smtClean="0"/>
              <a:t>Who is responsible for structure updates?</a:t>
            </a:r>
          </a:p>
          <a:p>
            <a:r>
              <a:rPr lang="en-US" dirty="0" smtClean="0"/>
              <a:t>How do we notify users about updates to the Web Site?</a:t>
            </a:r>
          </a:p>
          <a:p>
            <a:r>
              <a:rPr lang="en-US" dirty="0" smtClean="0"/>
              <a:t>Will the Web Site be monitored?</a:t>
            </a:r>
          </a:p>
        </p:txBody>
      </p:sp>
    </p:spTree>
    <p:extLst>
      <p:ext uri="{BB962C8B-B14F-4D97-AF65-F5344CB8AC3E}">
        <p14:creationId xmlns:p14="http://schemas.microsoft.com/office/powerpoint/2010/main" val="2587045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Testing</a:t>
            </a:r>
            <a:endParaRPr lang="en-US" dirty="0"/>
          </a:p>
        </p:txBody>
      </p:sp>
      <p:sp>
        <p:nvSpPr>
          <p:cNvPr id="3" name="Content Placeholder 2"/>
          <p:cNvSpPr>
            <a:spLocks noGrp="1"/>
          </p:cNvSpPr>
          <p:nvPr>
            <p:ph sz="quarter" idx="13"/>
          </p:nvPr>
        </p:nvSpPr>
        <p:spPr/>
        <p:txBody>
          <a:bodyPr/>
          <a:lstStyle/>
          <a:p>
            <a:pPr marL="0" indent="0">
              <a:buNone/>
            </a:pPr>
            <a:r>
              <a:rPr lang="en-US" dirty="0" smtClean="0"/>
              <a:t>After the stages are compete the steps usually go back through and through like normal Computer Science. New features may be added, such as new pages, new scripts for the site, new designs, and things like social media to help make the community get together with the same topic.</a:t>
            </a:r>
            <a:endParaRPr lang="en-US" dirty="0"/>
          </a:p>
        </p:txBody>
      </p:sp>
    </p:spTree>
    <p:extLst>
      <p:ext uri="{BB962C8B-B14F-4D97-AF65-F5344CB8AC3E}">
        <p14:creationId xmlns:p14="http://schemas.microsoft.com/office/powerpoint/2010/main" val="1772040685"/>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19</TotalTime>
  <Words>293</Words>
  <Application>Microsoft Office PowerPoint</Application>
  <PresentationFormat>On-screen Show (4:3)</PresentationFormat>
  <Paragraphs>38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Slipstream</vt:lpstr>
      <vt:lpstr>Web Development Phases</vt:lpstr>
      <vt:lpstr>Index of all Phases</vt:lpstr>
      <vt:lpstr>Planning Questions</vt:lpstr>
      <vt:lpstr>Analysis Questions</vt:lpstr>
      <vt:lpstr>Design and Development Questions</vt:lpstr>
      <vt:lpstr>Testing Questions</vt:lpstr>
      <vt:lpstr>Implementation and Maintenance</vt:lpstr>
      <vt:lpstr>After Testing</vt:lpstr>
    </vt:vector>
  </TitlesOfParts>
  <Company>Horry County Schools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Phases</dc:title>
  <dc:creator>Ellis Barnes</dc:creator>
  <cp:lastModifiedBy>Ellis Barnes</cp:lastModifiedBy>
  <cp:revision>5</cp:revision>
  <dcterms:created xsi:type="dcterms:W3CDTF">2016-01-21T13:43:49Z</dcterms:created>
  <dcterms:modified xsi:type="dcterms:W3CDTF">2016-01-25T13:28:36Z</dcterms:modified>
</cp:coreProperties>
</file>