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4347D1-03AF-4689-A370-F56112743BB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B3B7F1-98FA-4969-AA12-5C12A00756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Page Organizational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Ellis Barnes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1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Standard</a:t>
            </a:r>
          </a:p>
          <a:p>
            <a:r>
              <a:rPr lang="en-US" dirty="0" smtClean="0"/>
              <a:t>Incorporate a contact email address; include the date of the last modification</a:t>
            </a:r>
          </a:p>
          <a:p>
            <a:pPr marL="0" indent="0">
              <a:buNone/>
            </a:pPr>
            <a:r>
              <a:rPr lang="en-US" dirty="0" smtClean="0"/>
              <a:t>Reason</a:t>
            </a:r>
          </a:p>
          <a:p>
            <a:r>
              <a:rPr lang="en-US" dirty="0" smtClean="0"/>
              <a:t>Email addresses and dates five users a way to contact a Web Developer with questions; the date last modified </a:t>
            </a:r>
            <a:r>
              <a:rPr lang="en-US" smtClean="0"/>
              <a:t>lets users determine </a:t>
            </a:r>
            <a:r>
              <a:rPr lang="en-US" dirty="0" smtClean="0"/>
              <a:t>the timeliness of the </a:t>
            </a:r>
            <a:r>
              <a:rPr lang="en-US" smtClean="0"/>
              <a:t>site info.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Titles</a:t>
            </a:r>
          </a:p>
          <a:p>
            <a:r>
              <a:rPr lang="en-US" dirty="0" smtClean="0"/>
              <a:t>Headings</a:t>
            </a:r>
          </a:p>
          <a:p>
            <a:r>
              <a:rPr lang="en-US" dirty="0" smtClean="0"/>
              <a:t>Horizontal Rules</a:t>
            </a:r>
          </a:p>
          <a:p>
            <a:r>
              <a:rPr lang="en-US" dirty="0" smtClean="0"/>
              <a:t>Paragraphs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Page Length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of all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Standard</a:t>
            </a:r>
          </a:p>
          <a:p>
            <a:r>
              <a:rPr lang="en-US" dirty="0" smtClean="0"/>
              <a:t>Use simple titles that clearly explain the purpose of the page.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Reason</a:t>
            </a:r>
          </a:p>
          <a:p>
            <a:r>
              <a:rPr lang="en-US" dirty="0" smtClean="0"/>
              <a:t>Titles help users understand the purpose of the page; a good title explains the page in the search engine results.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Standard</a:t>
            </a:r>
          </a:p>
          <a:p>
            <a:r>
              <a:rPr lang="en-US" dirty="0" smtClean="0"/>
              <a:t>Use headings to separate main topics.</a:t>
            </a:r>
          </a:p>
          <a:p>
            <a:pPr marL="0" indent="0">
              <a:buNone/>
            </a:pPr>
            <a:r>
              <a:rPr lang="en-US" dirty="0" smtClean="0"/>
              <a:t>Reason</a:t>
            </a:r>
          </a:p>
          <a:p>
            <a:r>
              <a:rPr lang="en-US" dirty="0" smtClean="0"/>
              <a:t>Headings make Web Pages easier to read; simple headlines clearly explain the purpose of the page.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0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Standard</a:t>
            </a:r>
          </a:p>
          <a:p>
            <a:r>
              <a:rPr lang="en-US" dirty="0" smtClean="0"/>
              <a:t>Insert horizontal rules to separate main topics.</a:t>
            </a:r>
          </a:p>
          <a:p>
            <a:pPr marL="0" indent="0">
              <a:buNone/>
            </a:pPr>
            <a:r>
              <a:rPr lang="en-US" dirty="0" smtClean="0"/>
              <a:t>Reason</a:t>
            </a:r>
          </a:p>
          <a:p>
            <a:r>
              <a:rPr lang="en-US" dirty="0" smtClean="0"/>
              <a:t>Horizontal rules provide graphical elements to break up Web Page contents.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Standard</a:t>
            </a:r>
          </a:p>
          <a:p>
            <a:r>
              <a:rPr lang="en-US" dirty="0" smtClean="0"/>
              <a:t>Use paragraphs to help divide large amounts of text.</a:t>
            </a:r>
          </a:p>
          <a:p>
            <a:pPr marL="0" indent="0">
              <a:buNone/>
            </a:pPr>
            <a:r>
              <a:rPr lang="en-US" dirty="0" smtClean="0"/>
              <a:t>Reason</a:t>
            </a:r>
          </a:p>
          <a:p>
            <a:r>
              <a:rPr lang="en-US" dirty="0" smtClean="0"/>
              <a:t>Paragraphs provide shorter, more readable sections of text.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8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Standard</a:t>
            </a:r>
          </a:p>
          <a:p>
            <a:r>
              <a:rPr lang="en-US" dirty="0" smtClean="0"/>
              <a:t>Utilize bulleted or numbered list when appropriate.</a:t>
            </a:r>
          </a:p>
          <a:p>
            <a:pPr marL="0" indent="0">
              <a:buNone/>
            </a:pPr>
            <a:r>
              <a:rPr lang="en-US" dirty="0" smtClean="0"/>
              <a:t>Reason</a:t>
            </a:r>
          </a:p>
          <a:p>
            <a:r>
              <a:rPr lang="en-US" dirty="0" smtClean="0"/>
              <a:t>Lists provide organized, easy to read text that readers can scan easily.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Standard</a:t>
            </a:r>
          </a:p>
          <a:p>
            <a:r>
              <a:rPr lang="en-US" dirty="0" smtClean="0"/>
              <a:t>Maintain suitable Web Page lengths.</a:t>
            </a:r>
          </a:p>
          <a:p>
            <a:pPr marL="0" indent="0">
              <a:buNone/>
            </a:pPr>
            <a:r>
              <a:rPr lang="en-US" dirty="0" smtClean="0"/>
              <a:t>Reason</a:t>
            </a:r>
          </a:p>
          <a:p>
            <a:r>
              <a:rPr lang="en-US" dirty="0" smtClean="0"/>
              <a:t>Web users do not always want to scroll to view information on longer pages; appropriate page lengths increase likelihood that users would view key information.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Standard</a:t>
            </a:r>
          </a:p>
          <a:p>
            <a:r>
              <a:rPr lang="en-US" dirty="0" smtClean="0"/>
              <a:t>Emphasize the most important information by placing it at the top of a Web Page.</a:t>
            </a:r>
          </a:p>
          <a:p>
            <a:pPr marL="0" indent="0">
              <a:buNone/>
            </a:pPr>
            <a:r>
              <a:rPr lang="en-US" dirty="0" smtClean="0"/>
              <a:t>Reason</a:t>
            </a:r>
          </a:p>
          <a:p>
            <a:r>
              <a:rPr lang="en-US" dirty="0" smtClean="0"/>
              <a:t>Web users are quick to peruse a page; placing critical information at the top of the page increases the likelihood that users will view key information.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4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295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Web Page Organizational Standards</vt:lpstr>
      <vt:lpstr>Index of all Elements</vt:lpstr>
      <vt:lpstr>Titles</vt:lpstr>
      <vt:lpstr>Headings</vt:lpstr>
      <vt:lpstr>Horizontal Rules</vt:lpstr>
      <vt:lpstr>Paragraphs</vt:lpstr>
      <vt:lpstr>Lists</vt:lpstr>
      <vt:lpstr>Page Length</vt:lpstr>
      <vt:lpstr>Information</vt:lpstr>
      <vt:lpstr>Other</vt:lpstr>
    </vt:vector>
  </TitlesOfParts>
  <Company>Horry County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Organizational Standards</dc:title>
  <dc:creator>Ellis Barnes</dc:creator>
  <cp:lastModifiedBy>Ellis Barnes</cp:lastModifiedBy>
  <cp:revision>3</cp:revision>
  <dcterms:created xsi:type="dcterms:W3CDTF">2016-01-21T14:04:10Z</dcterms:created>
  <dcterms:modified xsi:type="dcterms:W3CDTF">2016-01-25T13:28:24Z</dcterms:modified>
</cp:coreProperties>
</file>