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82" r:id="rId5"/>
    <p:sldId id="280" r:id="rId6"/>
    <p:sldId id="285" r:id="rId7"/>
    <p:sldId id="283" r:id="rId8"/>
    <p:sldId id="284" r:id="rId9"/>
    <p:sldId id="259" r:id="rId10"/>
    <p:sldId id="279" r:id="rId11"/>
    <p:sldId id="260" r:id="rId12"/>
    <p:sldId id="278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82"/>
            <p14:sldId id="280"/>
            <p14:sldId id="285"/>
            <p14:sldId id="283"/>
            <p14:sldId id="284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5012" autoAdjust="0"/>
  </p:normalViewPr>
  <p:slideViewPr>
    <p:cSldViewPr snapToGrid="0">
      <p:cViewPr varScale="1">
        <p:scale>
          <a:sx n="94" d="100"/>
          <a:sy n="94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E4F20-9F67-4914-8D76-E7B6A02064C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19ED4-53D2-434B-8F3B-24CC4637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5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0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6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7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4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2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4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52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71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1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06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1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9ED4-53D2-434B-8F3B-24CC4637B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38" y="5506306"/>
            <a:ext cx="1146402" cy="11339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15" y="5683269"/>
            <a:ext cx="2312031" cy="571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2978" y="5791933"/>
            <a:ext cx="2351006" cy="5627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32" y="5492746"/>
            <a:ext cx="1150991" cy="1147539"/>
          </a:xfrm>
          <a:prstGeom prst="rect">
            <a:avLst/>
          </a:prstGeom>
        </p:spPr>
      </p:pic>
      <p:pic>
        <p:nvPicPr>
          <p:cNvPr id="1032" name="Picture 8" descr="Image result for vmware logo transparent backgroun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898" y="5791933"/>
            <a:ext cx="2660939" cy="4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43" y="146751"/>
            <a:ext cx="4664514" cy="335844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11" y="3585028"/>
            <a:ext cx="1146402" cy="1133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88" y="3761991"/>
            <a:ext cx="2312031" cy="571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3013" y="3841718"/>
            <a:ext cx="2351006" cy="562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05" y="3571468"/>
            <a:ext cx="1150991" cy="1147539"/>
          </a:xfrm>
          <a:prstGeom prst="rect">
            <a:avLst/>
          </a:prstGeom>
        </p:spPr>
      </p:pic>
      <p:pic>
        <p:nvPicPr>
          <p:cNvPr id="10" name="Picture 8" descr="Image result for vmware logo transparent backgroun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71" y="3870655"/>
            <a:ext cx="2660939" cy="4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8684" y="5046622"/>
            <a:ext cx="2253844" cy="631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369388" y="4944493"/>
            <a:ext cx="2391908" cy="601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16329" y="5930861"/>
            <a:ext cx="1828800" cy="776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563449" y="6040807"/>
            <a:ext cx="1828800" cy="6222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030514" y="6158300"/>
            <a:ext cx="1828800" cy="3368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4139" y="5770446"/>
            <a:ext cx="1828800" cy="892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47074" y="6015716"/>
            <a:ext cx="1828800" cy="6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6" Type="http://schemas.openxmlformats.org/officeDocument/2006/relationships/image" Target="../media/image131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135.png"/><Relationship Id="rId21" Type="http://schemas.openxmlformats.org/officeDocument/2006/relationships/image" Target="../media/image153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28" Type="http://schemas.openxmlformats.org/officeDocument/2006/relationships/image" Target="../media/image160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26" Type="http://schemas.openxmlformats.org/officeDocument/2006/relationships/image" Target="../media/image185.png"/><Relationship Id="rId3" Type="http://schemas.openxmlformats.org/officeDocument/2006/relationships/image" Target="../media/image162.png"/><Relationship Id="rId21" Type="http://schemas.openxmlformats.org/officeDocument/2006/relationships/image" Target="../media/image180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5" Type="http://schemas.openxmlformats.org/officeDocument/2006/relationships/image" Target="../media/image184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75.png"/><Relationship Id="rId20" Type="http://schemas.openxmlformats.org/officeDocument/2006/relationships/image" Target="../media/image179.png"/><Relationship Id="rId29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24" Type="http://schemas.openxmlformats.org/officeDocument/2006/relationships/image" Target="../media/image183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23" Type="http://schemas.openxmlformats.org/officeDocument/2006/relationships/image" Target="../media/image182.png"/><Relationship Id="rId28" Type="http://schemas.openxmlformats.org/officeDocument/2006/relationships/image" Target="../media/image187.png"/><Relationship Id="rId10" Type="http://schemas.openxmlformats.org/officeDocument/2006/relationships/image" Target="../media/image169.png"/><Relationship Id="rId19" Type="http://schemas.openxmlformats.org/officeDocument/2006/relationships/image" Target="../media/image178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181.png"/><Relationship Id="rId27" Type="http://schemas.openxmlformats.org/officeDocument/2006/relationships/image" Target="../media/image18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2.png"/><Relationship Id="rId3" Type="http://schemas.openxmlformats.org/officeDocument/2006/relationships/image" Target="../media/image189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5" Type="http://schemas.openxmlformats.org/officeDocument/2006/relationships/image" Target="../media/image21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29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24" Type="http://schemas.openxmlformats.org/officeDocument/2006/relationships/image" Target="../media/image210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6.png"/><Relationship Id="rId18" Type="http://schemas.openxmlformats.org/officeDocument/2006/relationships/image" Target="../media/image231.png"/><Relationship Id="rId3" Type="http://schemas.openxmlformats.org/officeDocument/2006/relationships/image" Target="../media/image216.png"/><Relationship Id="rId21" Type="http://schemas.openxmlformats.org/officeDocument/2006/relationships/image" Target="../media/image234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17" Type="http://schemas.openxmlformats.org/officeDocument/2006/relationships/image" Target="../media/image23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24" Type="http://schemas.openxmlformats.org/officeDocument/2006/relationships/image" Target="../media/image237.png"/><Relationship Id="rId5" Type="http://schemas.openxmlformats.org/officeDocument/2006/relationships/image" Target="../media/image218.png"/><Relationship Id="rId15" Type="http://schemas.openxmlformats.org/officeDocument/2006/relationships/image" Target="../media/image228.png"/><Relationship Id="rId23" Type="http://schemas.openxmlformats.org/officeDocument/2006/relationships/image" Target="../media/image236.png"/><Relationship Id="rId10" Type="http://schemas.openxmlformats.org/officeDocument/2006/relationships/image" Target="../media/image223.png"/><Relationship Id="rId19" Type="http://schemas.openxmlformats.org/officeDocument/2006/relationships/image" Target="../media/image232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Relationship Id="rId22" Type="http://schemas.openxmlformats.org/officeDocument/2006/relationships/image" Target="../media/image2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48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12" Type="http://schemas.openxmlformats.org/officeDocument/2006/relationships/image" Target="../media/image247.png"/><Relationship Id="rId17" Type="http://schemas.openxmlformats.org/officeDocument/2006/relationships/image" Target="../media/image25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5" Type="http://schemas.openxmlformats.org/officeDocument/2006/relationships/image" Target="../media/image25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Relationship Id="rId14" Type="http://schemas.openxmlformats.org/officeDocument/2006/relationships/image" Target="../media/image2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MDT – Malt deployment toolkit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Phil Schwan</a:t>
            </a:r>
          </a:p>
          <a:p>
            <a:r>
              <a:rPr lang="en-US" dirty="0"/>
              <a:t>Solution Architect</a:t>
            </a:r>
          </a:p>
          <a:p>
            <a:r>
              <a:rPr lang="en-US" dirty="0"/>
              <a:t>Netrix LLC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Senior Consultant</a:t>
            </a:r>
          </a:p>
          <a:p>
            <a:r>
              <a:rPr lang="en-US" dirty="0" err="1"/>
              <a:t>NowMicro</a:t>
            </a:r>
            <a:endParaRPr lang="en-US" dirty="0"/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philschwan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/>
              <a:t>MCSE: Enterprise Devices &amp; Apps, Mobility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/>
              <a:t>Almost 20 years desktop engineering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Running and Brewing FTW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Phil Schwan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3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Brewing</a:t>
            </a:r>
          </a:p>
          <a:p>
            <a:pPr lvl="1"/>
            <a:r>
              <a:rPr lang="en-US" dirty="0"/>
              <a:t>Ingredients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Equipment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this all work?</a:t>
            </a:r>
          </a:p>
        </p:txBody>
      </p:sp>
    </p:spTree>
    <p:extLst>
      <p:ext uri="{BB962C8B-B14F-4D97-AF65-F5344CB8AC3E}">
        <p14:creationId xmlns:p14="http://schemas.microsoft.com/office/powerpoint/2010/main" val="211738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Water</a:t>
            </a:r>
          </a:p>
          <a:p>
            <a:pPr lvl="1"/>
            <a:r>
              <a:rPr lang="en-US" dirty="0"/>
              <a:t>Grain</a:t>
            </a:r>
          </a:p>
          <a:p>
            <a:pPr lvl="1"/>
            <a:r>
              <a:rPr lang="en-US" dirty="0"/>
              <a:t>Yeast</a:t>
            </a:r>
          </a:p>
          <a:p>
            <a:pPr lvl="1"/>
            <a:r>
              <a:rPr lang="en-US" dirty="0"/>
              <a:t>Fermentation</a:t>
            </a:r>
          </a:p>
        </p:txBody>
      </p:sp>
    </p:spTree>
    <p:extLst>
      <p:ext uri="{BB962C8B-B14F-4D97-AF65-F5344CB8AC3E}">
        <p14:creationId xmlns:p14="http://schemas.microsoft.com/office/powerpoint/2010/main" val="309261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Tips 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do I not screw this up?</a:t>
            </a:r>
          </a:p>
        </p:txBody>
      </p:sp>
    </p:spTree>
    <p:extLst>
      <p:ext uri="{BB962C8B-B14F-4D97-AF65-F5344CB8AC3E}">
        <p14:creationId xmlns:p14="http://schemas.microsoft.com/office/powerpoint/2010/main" val="306675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Brewing Automation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- Intoxication of Things?</a:t>
            </a:r>
          </a:p>
        </p:txBody>
      </p:sp>
    </p:spTree>
    <p:extLst>
      <p:ext uri="{BB962C8B-B14F-4D97-AF65-F5344CB8AC3E}">
        <p14:creationId xmlns:p14="http://schemas.microsoft.com/office/powerpoint/2010/main" val="58364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MMS 2017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363AD9"/>
      </a:hlink>
      <a:folHlink>
        <a:srgbClr val="363AD9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7 Template-test3" id="{87F1F9B2-2FC9-4388-8267-FB97D2019E03}" vid="{503A22AB-446A-4A12-9D59-F9B6BA8CE8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MDT - Malt Deployment Toolkit</Template>
  <TotalTime>849</TotalTime>
  <Words>198</Words>
  <Application>Microsoft Office PowerPoint</Application>
  <PresentationFormat>Widescreen</PresentationFormat>
  <Paragraphs>98</Paragraphs>
  <Slides>27</Slides>
  <Notes>27</Notes>
  <HiddenSlides>17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Courier New</vt:lpstr>
      <vt:lpstr>Segoe UI</vt:lpstr>
      <vt:lpstr>Segoe UI Light</vt:lpstr>
      <vt:lpstr>Segoe UI Semibold</vt:lpstr>
      <vt:lpstr>Wingdings 3</vt:lpstr>
      <vt:lpstr>Slice</vt:lpstr>
      <vt:lpstr>MDT – Malt deployment toolkit</vt:lpstr>
      <vt:lpstr>PowerPoint Presentation</vt:lpstr>
      <vt:lpstr>agenda</vt:lpstr>
      <vt:lpstr>agenda</vt:lpstr>
      <vt:lpstr>Brewing Basics</vt:lpstr>
      <vt:lpstr>PowerPoint Presentation</vt:lpstr>
      <vt:lpstr>Brewing Tips and Tricks</vt:lpstr>
      <vt:lpstr>Brewing Automation</vt:lpstr>
      <vt:lpstr>PowerPoint Presentation</vt:lpstr>
      <vt:lpstr>PowerPoint Presentation</vt:lpstr>
      <vt:lpstr>agenda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MDT – Malt deployment toolkit</dc:title>
  <dc:creator>Phil Schwan</dc:creator>
  <cp:keywords>No Restrictions</cp:keywords>
  <cp:lastModifiedBy>Phil Schwan</cp:lastModifiedBy>
  <cp:revision>6</cp:revision>
  <dcterms:created xsi:type="dcterms:W3CDTF">2017-03-09T18:34:05Z</dcterms:created>
  <dcterms:modified xsi:type="dcterms:W3CDTF">2017-03-11T02:48:40Z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