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57" r:id="rId3"/>
    <p:sldId id="258" r:id="rId4"/>
    <p:sldId id="281" r:id="rId5"/>
    <p:sldId id="297" r:id="rId6"/>
    <p:sldId id="291" r:id="rId7"/>
    <p:sldId id="298" r:id="rId8"/>
    <p:sldId id="293" r:id="rId9"/>
    <p:sldId id="292" r:id="rId10"/>
    <p:sldId id="282" r:id="rId11"/>
    <p:sldId id="280" r:id="rId12"/>
    <p:sldId id="300" r:id="rId13"/>
    <p:sldId id="299" r:id="rId14"/>
    <p:sldId id="290" r:id="rId15"/>
    <p:sldId id="283" r:id="rId16"/>
    <p:sldId id="289" r:id="rId17"/>
    <p:sldId id="296" r:id="rId18"/>
    <p:sldId id="287" r:id="rId19"/>
    <p:sldId id="294" r:id="rId20"/>
    <p:sldId id="286" r:id="rId21"/>
    <p:sldId id="295" r:id="rId22"/>
    <p:sldId id="259" r:id="rId23"/>
    <p:sldId id="279" r:id="rId24"/>
    <p:sldId id="260" r:id="rId25"/>
    <p:sldId id="278"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281"/>
            <p14:sldId id="297"/>
            <p14:sldId id="291"/>
            <p14:sldId id="298"/>
            <p14:sldId id="293"/>
            <p14:sldId id="292"/>
            <p14:sldId id="282"/>
            <p14:sldId id="280"/>
            <p14:sldId id="300"/>
            <p14:sldId id="299"/>
            <p14:sldId id="290"/>
            <p14:sldId id="283"/>
            <p14:sldId id="289"/>
            <p14:sldId id="296"/>
            <p14:sldId id="287"/>
            <p14:sldId id="294"/>
            <p14:sldId id="286"/>
            <p14:sldId id="295"/>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98" d="100"/>
          <a:sy n="98" d="100"/>
        </p:scale>
        <p:origin x="1014" y="72"/>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4/6/2017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can either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a:t>
            </a:r>
            <a:r>
              <a:rPr lang="en-US" baseline="0" dirty="0" err="1"/>
              <a:t>insite</a:t>
            </a:r>
            <a:r>
              <a:rPr lang="en-US" baseline="0" dirty="0"/>
              <a:t> into whether or nothing application will work on your </a:t>
            </a:r>
            <a:r>
              <a:rPr lang="en-US" baseline="0" dirty="0" err="1"/>
              <a:t>winows</a:t>
            </a:r>
            <a:r>
              <a:rPr lang="en-US" baseline="0" dirty="0"/>
              <a:t> 10 upgrade or servicing.</a:t>
            </a:r>
          </a:p>
          <a:p>
            <a:r>
              <a:rPr lang="en-US" baseline="0" dirty="0"/>
              <a:t>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This is helpful if you plan on using this product, and why not keep using it?  Windows 10 will continue to need to </a:t>
            </a:r>
            <a:r>
              <a:rPr lang="en-US" baseline="0"/>
              <a:t>be serviced.</a:t>
            </a:r>
            <a:endParaRPr lang="en-US"/>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243806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1881802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s>
</file>

<file path=ppt/slides/_rels/slide33.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8.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28" Type="http://schemas.openxmlformats.org/officeDocument/2006/relationships/image" Target="../media/image84.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s>
</file>

<file path=ppt/slides/_rels/slide34.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18" Type="http://schemas.openxmlformats.org/officeDocument/2006/relationships/image" Target="../media/image103.png"/><Relationship Id="rId26" Type="http://schemas.openxmlformats.org/officeDocument/2006/relationships/image" Target="../media/image111.png"/><Relationship Id="rId3" Type="http://schemas.openxmlformats.org/officeDocument/2006/relationships/image" Target="../media/image88.png"/><Relationship Id="rId21" Type="http://schemas.openxmlformats.org/officeDocument/2006/relationships/image" Target="../media/image106.pn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2.png"/><Relationship Id="rId25" Type="http://schemas.openxmlformats.org/officeDocument/2006/relationships/image" Target="../media/image110.png"/><Relationship Id="rId2" Type="http://schemas.openxmlformats.org/officeDocument/2006/relationships/image" Target="../media/image87.png"/><Relationship Id="rId16" Type="http://schemas.openxmlformats.org/officeDocument/2006/relationships/image" Target="../media/image101.png"/><Relationship Id="rId20"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6.png"/><Relationship Id="rId24" Type="http://schemas.openxmlformats.org/officeDocument/2006/relationships/image" Target="../media/image109.png"/><Relationship Id="rId5" Type="http://schemas.openxmlformats.org/officeDocument/2006/relationships/image" Target="../media/image90.png"/><Relationship Id="rId15" Type="http://schemas.openxmlformats.org/officeDocument/2006/relationships/image" Target="../media/image100.png"/><Relationship Id="rId23" Type="http://schemas.openxmlformats.org/officeDocument/2006/relationships/image" Target="../media/image108.png"/><Relationship Id="rId28" Type="http://schemas.openxmlformats.org/officeDocument/2006/relationships/image" Target="../media/image113.png"/><Relationship Id="rId10" Type="http://schemas.openxmlformats.org/officeDocument/2006/relationships/image" Target="../media/image95.png"/><Relationship Id="rId19" Type="http://schemas.openxmlformats.org/officeDocument/2006/relationships/image" Target="../media/image104.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 Id="rId22" Type="http://schemas.openxmlformats.org/officeDocument/2006/relationships/image" Target="../media/image107.png"/><Relationship Id="rId27" Type="http://schemas.openxmlformats.org/officeDocument/2006/relationships/image" Target="../media/image112.png"/></Relationships>
</file>

<file path=ppt/slides/_rels/slide35.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18" Type="http://schemas.openxmlformats.org/officeDocument/2006/relationships/image" Target="../media/image130.png"/><Relationship Id="rId26" Type="http://schemas.openxmlformats.org/officeDocument/2006/relationships/image" Target="../media/image138.png"/><Relationship Id="rId3" Type="http://schemas.openxmlformats.org/officeDocument/2006/relationships/image" Target="../media/image115.png"/><Relationship Id="rId21" Type="http://schemas.openxmlformats.org/officeDocument/2006/relationships/image" Target="../media/image133.png"/><Relationship Id="rId7" Type="http://schemas.openxmlformats.org/officeDocument/2006/relationships/image" Target="../media/image119.png"/><Relationship Id="rId12" Type="http://schemas.openxmlformats.org/officeDocument/2006/relationships/image" Target="../media/image124.png"/><Relationship Id="rId17" Type="http://schemas.openxmlformats.org/officeDocument/2006/relationships/image" Target="../media/image129.png"/><Relationship Id="rId25" Type="http://schemas.openxmlformats.org/officeDocument/2006/relationships/image" Target="../media/image137.png"/><Relationship Id="rId2" Type="http://schemas.openxmlformats.org/officeDocument/2006/relationships/image" Target="../media/image114.png"/><Relationship Id="rId16" Type="http://schemas.openxmlformats.org/officeDocument/2006/relationships/image" Target="../media/image128.png"/><Relationship Id="rId20" Type="http://schemas.openxmlformats.org/officeDocument/2006/relationships/image" Target="../media/image132.png"/><Relationship Id="rId1" Type="http://schemas.openxmlformats.org/officeDocument/2006/relationships/slideLayout" Target="../slideLayouts/slideLayout7.xml"/><Relationship Id="rId6" Type="http://schemas.openxmlformats.org/officeDocument/2006/relationships/image" Target="../media/image118.png"/><Relationship Id="rId11" Type="http://schemas.openxmlformats.org/officeDocument/2006/relationships/image" Target="../media/image123.png"/><Relationship Id="rId24" Type="http://schemas.openxmlformats.org/officeDocument/2006/relationships/image" Target="../media/image136.png"/><Relationship Id="rId5" Type="http://schemas.openxmlformats.org/officeDocument/2006/relationships/image" Target="../media/image117.png"/><Relationship Id="rId15" Type="http://schemas.openxmlformats.org/officeDocument/2006/relationships/image" Target="../media/image127.png"/><Relationship Id="rId23" Type="http://schemas.openxmlformats.org/officeDocument/2006/relationships/image" Target="../media/image135.png"/><Relationship Id="rId28" Type="http://schemas.openxmlformats.org/officeDocument/2006/relationships/image" Target="../media/image140.png"/><Relationship Id="rId10" Type="http://schemas.openxmlformats.org/officeDocument/2006/relationships/image" Target="../media/image122.png"/><Relationship Id="rId19" Type="http://schemas.openxmlformats.org/officeDocument/2006/relationships/image" Target="../media/image131.png"/><Relationship Id="rId4" Type="http://schemas.openxmlformats.org/officeDocument/2006/relationships/image" Target="../media/image116.png"/><Relationship Id="rId9" Type="http://schemas.openxmlformats.org/officeDocument/2006/relationships/image" Target="../media/image121.png"/><Relationship Id="rId14" Type="http://schemas.openxmlformats.org/officeDocument/2006/relationships/image" Target="../media/image126.png"/><Relationship Id="rId22" Type="http://schemas.openxmlformats.org/officeDocument/2006/relationships/image" Target="../media/image134.png"/><Relationship Id="rId27" Type="http://schemas.openxmlformats.org/officeDocument/2006/relationships/image" Target="../media/image139.png"/></Relationships>
</file>

<file path=ppt/slides/_rels/slide36.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18" Type="http://schemas.openxmlformats.org/officeDocument/2006/relationships/image" Target="../media/image157.png"/><Relationship Id="rId26" Type="http://schemas.openxmlformats.org/officeDocument/2006/relationships/image" Target="../media/image165.png"/><Relationship Id="rId3" Type="http://schemas.openxmlformats.org/officeDocument/2006/relationships/image" Target="../media/image142.png"/><Relationship Id="rId21" Type="http://schemas.openxmlformats.org/officeDocument/2006/relationships/image" Target="../media/image160.png"/><Relationship Id="rId7" Type="http://schemas.openxmlformats.org/officeDocument/2006/relationships/image" Target="../media/image146.png"/><Relationship Id="rId12" Type="http://schemas.openxmlformats.org/officeDocument/2006/relationships/image" Target="../media/image151.png"/><Relationship Id="rId17" Type="http://schemas.openxmlformats.org/officeDocument/2006/relationships/image" Target="../media/image156.png"/><Relationship Id="rId25" Type="http://schemas.openxmlformats.org/officeDocument/2006/relationships/image" Target="../media/image164.png"/><Relationship Id="rId2" Type="http://schemas.openxmlformats.org/officeDocument/2006/relationships/image" Target="../media/image141.png"/><Relationship Id="rId16" Type="http://schemas.openxmlformats.org/officeDocument/2006/relationships/image" Target="../media/image155.png"/><Relationship Id="rId20" Type="http://schemas.openxmlformats.org/officeDocument/2006/relationships/image" Target="../media/image159.png"/><Relationship Id="rId1" Type="http://schemas.openxmlformats.org/officeDocument/2006/relationships/slideLayout" Target="../slideLayouts/slideLayout7.xml"/><Relationship Id="rId6" Type="http://schemas.openxmlformats.org/officeDocument/2006/relationships/image" Target="../media/image145.png"/><Relationship Id="rId11" Type="http://schemas.openxmlformats.org/officeDocument/2006/relationships/image" Target="../media/image150.png"/><Relationship Id="rId24" Type="http://schemas.openxmlformats.org/officeDocument/2006/relationships/image" Target="../media/image163.png"/><Relationship Id="rId5" Type="http://schemas.openxmlformats.org/officeDocument/2006/relationships/image" Target="../media/image144.png"/><Relationship Id="rId15" Type="http://schemas.openxmlformats.org/officeDocument/2006/relationships/image" Target="../media/image154.png"/><Relationship Id="rId23" Type="http://schemas.openxmlformats.org/officeDocument/2006/relationships/image" Target="../media/image162.png"/><Relationship Id="rId28" Type="http://schemas.openxmlformats.org/officeDocument/2006/relationships/image" Target="../media/image167.png"/><Relationship Id="rId10" Type="http://schemas.openxmlformats.org/officeDocument/2006/relationships/image" Target="../media/image149.png"/><Relationship Id="rId19" Type="http://schemas.openxmlformats.org/officeDocument/2006/relationships/image" Target="../media/image158.png"/><Relationship Id="rId4" Type="http://schemas.openxmlformats.org/officeDocument/2006/relationships/image" Target="../media/image143.png"/><Relationship Id="rId9" Type="http://schemas.openxmlformats.org/officeDocument/2006/relationships/image" Target="../media/image148.png"/><Relationship Id="rId14" Type="http://schemas.openxmlformats.org/officeDocument/2006/relationships/image" Target="../media/image153.png"/><Relationship Id="rId22" Type="http://schemas.openxmlformats.org/officeDocument/2006/relationships/image" Target="../media/image161.png"/><Relationship Id="rId27" Type="http://schemas.openxmlformats.org/officeDocument/2006/relationships/image" Target="../media/image166.png"/></Relationships>
</file>

<file path=ppt/slides/_rels/slide37.xml.rels><?xml version="1.0" encoding="UTF-8" standalone="yes"?>
<Relationships xmlns="http://schemas.openxmlformats.org/package/2006/relationships"><Relationship Id="rId8" Type="http://schemas.openxmlformats.org/officeDocument/2006/relationships/image" Target="../media/image174.png"/><Relationship Id="rId13" Type="http://schemas.openxmlformats.org/officeDocument/2006/relationships/image" Target="../media/image179.png"/><Relationship Id="rId18" Type="http://schemas.openxmlformats.org/officeDocument/2006/relationships/image" Target="../media/image184.png"/><Relationship Id="rId26" Type="http://schemas.openxmlformats.org/officeDocument/2006/relationships/image" Target="../media/image192.png"/><Relationship Id="rId3" Type="http://schemas.openxmlformats.org/officeDocument/2006/relationships/image" Target="../media/image169.png"/><Relationship Id="rId21" Type="http://schemas.openxmlformats.org/officeDocument/2006/relationships/image" Target="../media/image187.png"/><Relationship Id="rId7" Type="http://schemas.openxmlformats.org/officeDocument/2006/relationships/image" Target="../media/image173.png"/><Relationship Id="rId12" Type="http://schemas.openxmlformats.org/officeDocument/2006/relationships/image" Target="../media/image178.png"/><Relationship Id="rId17" Type="http://schemas.openxmlformats.org/officeDocument/2006/relationships/image" Target="../media/image183.png"/><Relationship Id="rId25" Type="http://schemas.openxmlformats.org/officeDocument/2006/relationships/image" Target="../media/image191.png"/><Relationship Id="rId2" Type="http://schemas.openxmlformats.org/officeDocument/2006/relationships/image" Target="../media/image168.png"/><Relationship Id="rId16" Type="http://schemas.openxmlformats.org/officeDocument/2006/relationships/image" Target="../media/image182.png"/><Relationship Id="rId20" Type="http://schemas.openxmlformats.org/officeDocument/2006/relationships/image" Target="../media/image186.png"/><Relationship Id="rId1" Type="http://schemas.openxmlformats.org/officeDocument/2006/relationships/slideLayout" Target="../slideLayouts/slideLayout7.xml"/><Relationship Id="rId6" Type="http://schemas.openxmlformats.org/officeDocument/2006/relationships/image" Target="../media/image172.png"/><Relationship Id="rId11" Type="http://schemas.openxmlformats.org/officeDocument/2006/relationships/image" Target="../media/image177.png"/><Relationship Id="rId24" Type="http://schemas.openxmlformats.org/officeDocument/2006/relationships/image" Target="../media/image190.png"/><Relationship Id="rId5" Type="http://schemas.openxmlformats.org/officeDocument/2006/relationships/image" Target="../media/image171.png"/><Relationship Id="rId15" Type="http://schemas.openxmlformats.org/officeDocument/2006/relationships/image" Target="../media/image181.png"/><Relationship Id="rId23" Type="http://schemas.openxmlformats.org/officeDocument/2006/relationships/image" Target="../media/image189.png"/><Relationship Id="rId28" Type="http://schemas.openxmlformats.org/officeDocument/2006/relationships/image" Target="../media/image194.png"/><Relationship Id="rId10" Type="http://schemas.openxmlformats.org/officeDocument/2006/relationships/image" Target="../media/image176.png"/><Relationship Id="rId19" Type="http://schemas.openxmlformats.org/officeDocument/2006/relationships/image" Target="../media/image185.png"/><Relationship Id="rId4" Type="http://schemas.openxmlformats.org/officeDocument/2006/relationships/image" Target="../media/image170.png"/><Relationship Id="rId9" Type="http://schemas.openxmlformats.org/officeDocument/2006/relationships/image" Target="../media/image175.png"/><Relationship Id="rId14" Type="http://schemas.openxmlformats.org/officeDocument/2006/relationships/image" Target="../media/image180.png"/><Relationship Id="rId22" Type="http://schemas.openxmlformats.org/officeDocument/2006/relationships/image" Target="../media/image188.png"/><Relationship Id="rId27" Type="http://schemas.openxmlformats.org/officeDocument/2006/relationships/image" Target="../media/image193.png"/></Relationships>
</file>

<file path=ppt/slides/_rels/slide38.xml.rels><?xml version="1.0" encoding="UTF-8" standalone="yes"?>
<Relationships xmlns="http://schemas.openxmlformats.org/package/2006/relationships"><Relationship Id="rId8" Type="http://schemas.openxmlformats.org/officeDocument/2006/relationships/image" Target="../media/image201.png"/><Relationship Id="rId13" Type="http://schemas.openxmlformats.org/officeDocument/2006/relationships/image" Target="../media/image206.png"/><Relationship Id="rId18" Type="http://schemas.openxmlformats.org/officeDocument/2006/relationships/image" Target="../media/image211.png"/><Relationship Id="rId26" Type="http://schemas.openxmlformats.org/officeDocument/2006/relationships/image" Target="../media/image219.png"/><Relationship Id="rId3" Type="http://schemas.openxmlformats.org/officeDocument/2006/relationships/image" Target="../media/image196.png"/><Relationship Id="rId21" Type="http://schemas.openxmlformats.org/officeDocument/2006/relationships/image" Target="../media/image214.png"/><Relationship Id="rId7" Type="http://schemas.openxmlformats.org/officeDocument/2006/relationships/image" Target="../media/image200.png"/><Relationship Id="rId12" Type="http://schemas.openxmlformats.org/officeDocument/2006/relationships/image" Target="../media/image205.png"/><Relationship Id="rId17" Type="http://schemas.openxmlformats.org/officeDocument/2006/relationships/image" Target="../media/image210.png"/><Relationship Id="rId25" Type="http://schemas.openxmlformats.org/officeDocument/2006/relationships/image" Target="../media/image218.png"/><Relationship Id="rId2" Type="http://schemas.openxmlformats.org/officeDocument/2006/relationships/image" Target="../media/image195.png"/><Relationship Id="rId16" Type="http://schemas.openxmlformats.org/officeDocument/2006/relationships/image" Target="../media/image209.png"/><Relationship Id="rId20" Type="http://schemas.openxmlformats.org/officeDocument/2006/relationships/image" Target="../media/image213.png"/><Relationship Id="rId1" Type="http://schemas.openxmlformats.org/officeDocument/2006/relationships/slideLayout" Target="../slideLayouts/slideLayout7.xml"/><Relationship Id="rId6" Type="http://schemas.openxmlformats.org/officeDocument/2006/relationships/image" Target="../media/image199.png"/><Relationship Id="rId11" Type="http://schemas.openxmlformats.org/officeDocument/2006/relationships/image" Target="../media/image204.png"/><Relationship Id="rId24" Type="http://schemas.openxmlformats.org/officeDocument/2006/relationships/image" Target="../media/image217.png"/><Relationship Id="rId5" Type="http://schemas.openxmlformats.org/officeDocument/2006/relationships/image" Target="../media/image198.png"/><Relationship Id="rId15" Type="http://schemas.openxmlformats.org/officeDocument/2006/relationships/image" Target="../media/image208.png"/><Relationship Id="rId23" Type="http://schemas.openxmlformats.org/officeDocument/2006/relationships/image" Target="../media/image216.png"/><Relationship Id="rId28" Type="http://schemas.openxmlformats.org/officeDocument/2006/relationships/image" Target="../media/image221.png"/><Relationship Id="rId10" Type="http://schemas.openxmlformats.org/officeDocument/2006/relationships/image" Target="../media/image203.png"/><Relationship Id="rId19" Type="http://schemas.openxmlformats.org/officeDocument/2006/relationships/image" Target="../media/image212.png"/><Relationship Id="rId4" Type="http://schemas.openxmlformats.org/officeDocument/2006/relationships/image" Target="../media/image197.png"/><Relationship Id="rId9" Type="http://schemas.openxmlformats.org/officeDocument/2006/relationships/image" Target="../media/image202.png"/><Relationship Id="rId14" Type="http://schemas.openxmlformats.org/officeDocument/2006/relationships/image" Target="../media/image207.png"/><Relationship Id="rId22" Type="http://schemas.openxmlformats.org/officeDocument/2006/relationships/image" Target="../media/image215.png"/><Relationship Id="rId27" Type="http://schemas.openxmlformats.org/officeDocument/2006/relationships/image" Target="../media/image220.png"/></Relationships>
</file>

<file path=ppt/slides/_rels/slide39.xml.rels><?xml version="1.0" encoding="UTF-8" standalone="yes"?>
<Relationships xmlns="http://schemas.openxmlformats.org/package/2006/relationships"><Relationship Id="rId8" Type="http://schemas.openxmlformats.org/officeDocument/2006/relationships/image" Target="../media/image228.png"/><Relationship Id="rId13" Type="http://schemas.openxmlformats.org/officeDocument/2006/relationships/image" Target="../media/image233.png"/><Relationship Id="rId18" Type="http://schemas.openxmlformats.org/officeDocument/2006/relationships/image" Target="../media/image238.png"/><Relationship Id="rId3" Type="http://schemas.openxmlformats.org/officeDocument/2006/relationships/image" Target="../media/image223.png"/><Relationship Id="rId21" Type="http://schemas.openxmlformats.org/officeDocument/2006/relationships/image" Target="../media/image241.png"/><Relationship Id="rId7" Type="http://schemas.openxmlformats.org/officeDocument/2006/relationships/image" Target="../media/image227.png"/><Relationship Id="rId12" Type="http://schemas.openxmlformats.org/officeDocument/2006/relationships/image" Target="../media/image232.png"/><Relationship Id="rId17" Type="http://schemas.openxmlformats.org/officeDocument/2006/relationships/image" Target="../media/image237.png"/><Relationship Id="rId2" Type="http://schemas.openxmlformats.org/officeDocument/2006/relationships/image" Target="../media/image222.png"/><Relationship Id="rId16" Type="http://schemas.openxmlformats.org/officeDocument/2006/relationships/image" Target="../media/image236.png"/><Relationship Id="rId20" Type="http://schemas.openxmlformats.org/officeDocument/2006/relationships/image" Target="../media/image240.png"/><Relationship Id="rId1" Type="http://schemas.openxmlformats.org/officeDocument/2006/relationships/slideLayout" Target="../slideLayouts/slideLayout7.xml"/><Relationship Id="rId6" Type="http://schemas.openxmlformats.org/officeDocument/2006/relationships/image" Target="../media/image226.png"/><Relationship Id="rId11" Type="http://schemas.openxmlformats.org/officeDocument/2006/relationships/image" Target="../media/image231.png"/><Relationship Id="rId5" Type="http://schemas.openxmlformats.org/officeDocument/2006/relationships/image" Target="../media/image225.png"/><Relationship Id="rId15" Type="http://schemas.openxmlformats.org/officeDocument/2006/relationships/image" Target="../media/image235.png"/><Relationship Id="rId23" Type="http://schemas.openxmlformats.org/officeDocument/2006/relationships/image" Target="../media/image243.png"/><Relationship Id="rId10" Type="http://schemas.openxmlformats.org/officeDocument/2006/relationships/image" Target="../media/image230.png"/><Relationship Id="rId19" Type="http://schemas.openxmlformats.org/officeDocument/2006/relationships/image" Target="../media/image239.png"/><Relationship Id="rId4" Type="http://schemas.openxmlformats.org/officeDocument/2006/relationships/image" Target="../media/image224.png"/><Relationship Id="rId9" Type="http://schemas.openxmlformats.org/officeDocument/2006/relationships/image" Target="../media/image229.png"/><Relationship Id="rId14" Type="http://schemas.openxmlformats.org/officeDocument/2006/relationships/image" Target="../media/image234.png"/><Relationship Id="rId22" Type="http://schemas.openxmlformats.org/officeDocument/2006/relationships/image" Target="../media/image242.png"/></Relationships>
</file>

<file path=ppt/slides/_rels/slide4.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250.png"/><Relationship Id="rId13" Type="http://schemas.openxmlformats.org/officeDocument/2006/relationships/image" Target="../media/image255.png"/><Relationship Id="rId3" Type="http://schemas.openxmlformats.org/officeDocument/2006/relationships/image" Target="../media/image245.png"/><Relationship Id="rId7" Type="http://schemas.openxmlformats.org/officeDocument/2006/relationships/image" Target="../media/image249.png"/><Relationship Id="rId12" Type="http://schemas.openxmlformats.org/officeDocument/2006/relationships/image" Target="../media/image254.png"/><Relationship Id="rId2" Type="http://schemas.openxmlformats.org/officeDocument/2006/relationships/image" Target="../media/image244.png"/><Relationship Id="rId16" Type="http://schemas.openxmlformats.org/officeDocument/2006/relationships/image" Target="../media/image258.png"/><Relationship Id="rId1" Type="http://schemas.openxmlformats.org/officeDocument/2006/relationships/slideLayout" Target="../slideLayouts/slideLayout7.xml"/><Relationship Id="rId6" Type="http://schemas.openxmlformats.org/officeDocument/2006/relationships/image" Target="../media/image248.png"/><Relationship Id="rId11" Type="http://schemas.openxmlformats.org/officeDocument/2006/relationships/image" Target="../media/image253.png"/><Relationship Id="rId5" Type="http://schemas.openxmlformats.org/officeDocument/2006/relationships/image" Target="../media/image247.png"/><Relationship Id="rId15" Type="http://schemas.openxmlformats.org/officeDocument/2006/relationships/image" Target="../media/image257.png"/><Relationship Id="rId10" Type="http://schemas.openxmlformats.org/officeDocument/2006/relationships/image" Target="../media/image252.png"/><Relationship Id="rId4" Type="http://schemas.openxmlformats.org/officeDocument/2006/relationships/image" Target="../media/image246.png"/><Relationship Id="rId9" Type="http://schemas.openxmlformats.org/officeDocument/2006/relationships/image" Target="../media/image251.png"/><Relationship Id="rId14" Type="http://schemas.openxmlformats.org/officeDocument/2006/relationships/image" Target="../media/image256.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endParaRPr lang="en-US" dirty="0"/>
          </a:p>
          <a:p>
            <a:pPr lvl="1"/>
            <a:r>
              <a:rPr lang="en-US" dirty="0"/>
              <a:t>Does it get everything?  YES</a:t>
            </a:r>
          </a:p>
          <a:p>
            <a:pPr marL="457200" lvl="1" indent="0">
              <a:buNone/>
            </a:pPr>
            <a:r>
              <a:rPr lang="en-US" dirty="0"/>
              <a:t>	Prove it!</a:t>
            </a:r>
          </a:p>
          <a:p>
            <a:pPr marL="457200" lvl="1" indent="0">
              <a:buNone/>
            </a:pPr>
            <a:r>
              <a:rPr lang="en-US" dirty="0"/>
              <a: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WU</a:t>
            </a:r>
          </a:p>
          <a:p>
            <a:pPr marL="457200" lvl="1" indent="0">
              <a:buNone/>
            </a:pPr>
            <a:r>
              <a:rPr lang="en-US" dirty="0"/>
              <a:t>	Microsoft Office shows only one time.</a:t>
            </a:r>
          </a:p>
          <a:p>
            <a:pPr marL="457200" lvl="1" indent="0">
              <a:buNone/>
            </a:pPr>
            <a:r>
              <a:rPr lang="en-US" dirty="0"/>
              <a:t>	Windows </a:t>
            </a:r>
            <a:r>
              <a:rPr lang="en-US" dirty="0" err="1"/>
              <a:t>Updgrade</a:t>
            </a:r>
            <a:r>
              <a:rPr lang="en-US" dirty="0"/>
              <a:t> Readiness may finds things that </a:t>
            </a:r>
            <a:r>
              <a:rPr lang="en-US" dirty="0" err="1"/>
              <a:t>ConfigMgr</a:t>
            </a:r>
            <a:r>
              <a:rPr lang="en-US"/>
              <a:t> did not.  </a:t>
            </a:r>
            <a:endParaRPr lang="en-US" dirty="0"/>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847850"/>
            <a:ext cx="3228975" cy="3619500"/>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So much good data to get here…</a:t>
            </a:r>
          </a:p>
          <a:p>
            <a:pPr lvl="1"/>
            <a:r>
              <a:rPr lang="en-US" dirty="0"/>
              <a:t>List of applications in the environment</a:t>
            </a:r>
          </a:p>
          <a:p>
            <a:pPr lvl="2"/>
            <a:r>
              <a:rPr lang="en-US" dirty="0"/>
              <a:t>Install Count</a:t>
            </a:r>
          </a:p>
          <a:p>
            <a:pPr lvl="2"/>
            <a:r>
              <a:rPr lang="en-US" dirty="0"/>
              <a:t>What devices have the applications</a:t>
            </a:r>
          </a:p>
          <a:p>
            <a:pPr lvl="2"/>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844299" y="4085459"/>
            <a:ext cx="3093461" cy="1232013"/>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 owner to validate. </a:t>
            </a:r>
          </a:p>
          <a:p>
            <a:pPr lvl="1"/>
            <a:endParaRPr lang="en-US" dirty="0"/>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lstStyle/>
          <a:p>
            <a:pPr marL="1371600" lvl="3" indent="0">
              <a:buNone/>
            </a:pPr>
            <a:r>
              <a:rPr lang="en-US" dirty="0"/>
              <a:t>Upgrade Issues with a specific device</a:t>
            </a:r>
          </a:p>
          <a:p>
            <a:pPr marL="1371600" lvl="3"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1371600" lvl="3" indent="0">
              <a:buNone/>
            </a:pPr>
            <a:endParaRPr lang="en-US" dirty="0"/>
          </a:p>
          <a:p>
            <a:pPr marL="1371600" lvl="3" indent="0">
              <a:buNone/>
            </a:pPr>
            <a:r>
              <a:rPr lang="en-US" dirty="0"/>
              <a:t>Install Counts of Applications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1371600" lvl="3" indent="0">
              <a:buNone/>
            </a:pPr>
            <a:r>
              <a:rPr lang="en-US" dirty="0" err="1"/>
              <a:t>ssues</a:t>
            </a:r>
            <a:r>
              <a:rPr lang="en-US" dirty="0"/>
              <a:t>" | measure count() by </a:t>
            </a:r>
            <a:r>
              <a:rPr lang="en-US" dirty="0" err="1"/>
              <a:t>AppName</a:t>
            </a:r>
            <a:endParaRPr lang="en-US" dirty="0"/>
          </a:p>
          <a:p>
            <a:pPr marL="1371600" lvl="3" indent="0">
              <a:buNone/>
            </a:pPr>
            <a:endParaRPr lang="en-US" dirty="0"/>
          </a:p>
          <a:p>
            <a:pPr marL="1371600" lvl="3" indent="0">
              <a:buNone/>
            </a:pPr>
            <a:r>
              <a:rPr lang="en-US" dirty="0"/>
              <a:t>Count of Issues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1371600" lvl="3" indent="0">
              <a:buNone/>
            </a:pPr>
            <a:endParaRPr lang="en-US" dirty="0"/>
          </a:p>
          <a:p>
            <a:pPr marL="1371600" lvl="3" indent="0">
              <a:buNone/>
            </a:pPr>
            <a:r>
              <a:rPr lang="en-US" dirty="0"/>
              <a:t>Apps Blocking Upgrades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p:txBody>
          <a:bodyPr/>
          <a:lstStyle/>
          <a:p>
            <a:r>
              <a:rPr lang="en-US" dirty="0"/>
              <a:t>Microsoft MVP, </a:t>
            </a:r>
            <a:r>
              <a:rPr lang="en-US" dirty="0" err="1"/>
              <a:t>Entrprise</a:t>
            </a:r>
            <a:r>
              <a:rPr lang="en-US" dirty="0"/>
              <a:t> Mobility</a:t>
            </a:r>
          </a:p>
        </p:txBody>
      </p:sp>
      <p:sp>
        <p:nvSpPr>
          <p:cNvPr id="19" name="Text Placeholder 18"/>
          <p:cNvSpPr>
            <a:spLocks noGrp="1"/>
          </p:cNvSpPr>
          <p:nvPr>
            <p:ph type="body" sz="quarter" idx="16"/>
          </p:nvPr>
        </p:nvSpPr>
        <p:spPr/>
        <p:txBody>
          <a:bodyPr/>
          <a:lstStyle/>
          <a:p>
            <a:r>
              <a:rPr lang="en-US" dirty="0"/>
              <a:t>PowerShell Junky</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revoked later.</a:t>
            </a:r>
          </a:p>
          <a:p>
            <a:r>
              <a:rPr lang="en-US" dirty="0"/>
              <a:t>Log Analytics / Operational Insight Workspace</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1036494" y="2590800"/>
            <a:ext cx="3850374" cy="3158403"/>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5" name="Picture 4"/>
          <p:cNvPicPr>
            <a:picLocks noChangeAspect="1"/>
          </p:cNvPicPr>
          <p:nvPr/>
        </p:nvPicPr>
        <p:blipFill>
          <a:blip r:embed="rId3"/>
          <a:stretch>
            <a:fillRect/>
          </a:stretch>
        </p:blipFill>
        <p:spPr>
          <a:xfrm>
            <a:off x="987765" y="3539484"/>
            <a:ext cx="4124562" cy="2225786"/>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292</TotalTime>
  <Words>2222</Words>
  <Application>Microsoft Office PowerPoint</Application>
  <PresentationFormat>Widescreen</PresentationFormat>
  <Paragraphs>237</Paragraphs>
  <Slides>40</Slides>
  <Notes>19</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Will the app work!?</vt:lpstr>
      <vt:lpstr>Drivers,  Office Add-Ons,  Web Applications</vt:lpstr>
      <vt:lpstr>ConfigMgr Integration</vt:lpstr>
      <vt:lpstr>Configmgr Integration </vt:lpstr>
      <vt:lpstr>Queries</vt:lpstr>
      <vt:lpstr>Query Examples</vt:lpstr>
      <vt:lpstr>PowerShell and Automation</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Bainbridge, Frederick</cp:lastModifiedBy>
  <cp:revision>31</cp:revision>
  <dcterms:created xsi:type="dcterms:W3CDTF">2017-03-10T01:51:24Z</dcterms:created>
  <dcterms:modified xsi:type="dcterms:W3CDTF">2017-04-06T17:14:23Z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