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14" r:id="rId21"/>
    <p:sldId id="307" r:id="rId22"/>
    <p:sldId id="308" r:id="rId23"/>
    <p:sldId id="309" r:id="rId24"/>
    <p:sldId id="310" r:id="rId25"/>
    <p:sldId id="289" r:id="rId26"/>
    <p:sldId id="311" r:id="rId27"/>
    <p:sldId id="296" r:id="rId28"/>
    <p:sldId id="287" r:id="rId29"/>
    <p:sldId id="294" r:id="rId30"/>
    <p:sldId id="302" r:id="rId31"/>
    <p:sldId id="312" r:id="rId32"/>
    <p:sldId id="286" r:id="rId33"/>
    <p:sldId id="295" r:id="rId34"/>
    <p:sldId id="301" r:id="rId35"/>
    <p:sldId id="313" r:id="rId36"/>
    <p:sldId id="259" r:id="rId37"/>
    <p:sldId id="279" r:id="rId38"/>
    <p:sldId id="260" r:id="rId39"/>
    <p:sldId id="278"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14"/>
            <p14:sldId id="307"/>
            <p14:sldId id="308"/>
            <p14:sldId id="309"/>
            <p14:sldId id="310"/>
            <p14:sldId id="289"/>
            <p14:sldId id="311"/>
            <p14:sldId id="296"/>
            <p14:sldId id="287"/>
            <p14:sldId id="294"/>
            <p14:sldId id="302"/>
            <p14:sldId id="312"/>
            <p14:sldId id="286"/>
            <p14:sldId id="295"/>
            <p14:sldId id="301"/>
            <p14:sldId id="313"/>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114" d="100"/>
          <a:sy n="114" d="100"/>
        </p:scale>
        <p:origin x="90" y="135"/>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5/16/2017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p>
          <a:p>
            <a:r>
              <a:rPr lang="en-US" baseline="0" dirty="0"/>
              <a:t>PowerShell examples coming up.</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so much good data here.  </a:t>
            </a:r>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  This cannot be overstated.  This is a gold mine of information.</a:t>
            </a:r>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617755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radical!!  Everyone hates this.  You are likely never going to be able to have the same level of complexity in your lab environment as exists in your production environment.  You can really smooth this out by using the dynamic updates steps   You can spend an entire summer tracking this one down, and you may never get it right…  my ask to you is at least TRY using dynamic updates, it has the potential to solve the majority of your driver issues during in place upgrades.  It is a little magical really.</a:t>
            </a:r>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cannot do an apply drivers step during this task sequence.  You have to stage the drivers first and then tell the where the cached drivers are.  This is useful if you can’t use the dynamic updates during the upgrade.</a:t>
            </a:r>
          </a:p>
          <a:p>
            <a:r>
              <a:rPr lang="en-US" baseline="0" dirty="0"/>
              <a:t>This leads to problems with disconnected devices. </a:t>
            </a:r>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problem devices you are going to be running into here are specialty devices for the most part. The 1607 + latest CU has a pretty impressive library of drivers in it.</a:t>
            </a:r>
          </a:p>
          <a:p>
            <a:r>
              <a:rPr lang="en-US" baseline="0" dirty="0"/>
              <a:t>Rebooting into windows PE works great if you devices are always connected, it gets a little harry with disconnected / remote laptops.  Just keep it simple where you can, using windows PE greatly increases the complexity.</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1246873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a:t>
            </a:r>
            <a:r>
              <a:rPr lang="en-US" dirty="0" err="1"/>
              <a:t>wmi</a:t>
            </a:r>
            <a:r>
              <a:rPr lang="en-US" dirty="0"/>
              <a:t> class is sparse.  Just not a lot of stuff there.  Your</a:t>
            </a:r>
            <a:r>
              <a:rPr lang="en-US" baseline="0" dirty="0"/>
              <a:t> best bet is to use </a:t>
            </a:r>
            <a:r>
              <a:rPr lang="en-US" baseline="0" dirty="0" err="1"/>
              <a:t>powershell</a:t>
            </a:r>
            <a:r>
              <a:rPr lang="en-US" baseline="0" dirty="0"/>
              <a:t> to query WUA for devices according to whatever criteria you are looking for and then creating a collection with direct membership rules. Example, give me all devices that have an application or driver that will block the windows 10 upgrade.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355929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32</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33</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34</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35</a:t>
            </a:fld>
            <a:endParaRPr lang="en-US"/>
          </a:p>
        </p:txBody>
      </p:sp>
    </p:spTree>
    <p:extLst>
      <p:ext uri="{BB962C8B-B14F-4D97-AF65-F5344CB8AC3E}">
        <p14:creationId xmlns:p14="http://schemas.microsoft.com/office/powerpoint/2010/main" val="414665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esok@mnscug.or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www.displaylink.com/downloads/corpora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upport.displaylink.com/knowledgebase/articles/60768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na01.safelinks.protection.outlook.com/?url=https://blogs.technet.microsoft.com/msoms/2016/01/21/easy-microsoft-operations-management-suite-search-queries/&amp;data=02|01|FredB@nowmicro.com|a14f2bee8e2f4c5091df08d48779bcba|f8a9903e111f4bab99804ab7dc637d43|1|0|636282404320454806&amp;sdata=UxBR1oFCDPMm2lmgCkXstYYdwwTdTIxt8bCevM4biHM%3D&amp;reserved=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na01.safelinks.protection.outlook.com/?url=https://docs.microsoft.com/en-us/azure/log-analytics/log-analytics-log-search-api&amp;data=02|01|FredB@nowmicro.com|a14f2bee8e2f4c5091df08d48779bcba|f8a9903e111f4bab99804ab7dc637d43|1|0|636282404320454806&amp;sdata=baZNH0YQjigLJ5NT%2BThl5durP3XR9EOgXT/FBG9GZ5c%3D&amp;reserved=0" TargetMode="External"/><Relationship Id="rId4" Type="http://schemas.openxmlformats.org/officeDocument/2006/relationships/hyperlink" Target="https://na01.safelinks.protection.outlook.com/?url=https://docs.microsoft.com/en-us/azure/log-analytics/log-analytics-log-searches&amp;data=02|01|FredB@nowmicro.com|a14f2bee8e2f4c5091df08d48779bcba|f8a9903e111f4bab99804ab7dc637d43|1|0|636282404320454806&amp;sdata=sz4IobPofVT6rM7nfniVxOna4svXGLNRHZtrGEjbrxc%3D&amp;reserved=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26" Type="http://schemas.openxmlformats.org/officeDocument/2006/relationships/image" Target="../media/image68.png"/><Relationship Id="rId3" Type="http://schemas.openxmlformats.org/officeDocument/2006/relationships/image" Target="../media/image45.png"/><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67.png"/><Relationship Id="rId2" Type="http://schemas.openxmlformats.org/officeDocument/2006/relationships/image" Target="../media/image44.png"/><Relationship Id="rId16" Type="http://schemas.openxmlformats.org/officeDocument/2006/relationships/image" Target="../media/image58.png"/><Relationship Id="rId20" Type="http://schemas.openxmlformats.org/officeDocument/2006/relationships/image" Target="../media/image62.png"/><Relationship Id="rId29"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66.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5.png"/><Relationship Id="rId28"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4.png"/><Relationship Id="rId27" Type="http://schemas.openxmlformats.org/officeDocument/2006/relationships/image" Target="../media/image69.png"/></Relationships>
</file>

<file path=ppt/slides/_rels/slide47.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26" Type="http://schemas.openxmlformats.org/officeDocument/2006/relationships/image" Target="../media/image96.png"/><Relationship Id="rId3" Type="http://schemas.openxmlformats.org/officeDocument/2006/relationships/image" Target="../media/image73.png"/><Relationship Id="rId21" Type="http://schemas.openxmlformats.org/officeDocument/2006/relationships/image" Target="../media/image91.png"/><Relationship Id="rId7" Type="http://schemas.openxmlformats.org/officeDocument/2006/relationships/image" Target="../media/image77.png"/><Relationship Id="rId12" Type="http://schemas.openxmlformats.org/officeDocument/2006/relationships/image" Target="../media/image82.png"/><Relationship Id="rId17" Type="http://schemas.openxmlformats.org/officeDocument/2006/relationships/image" Target="../media/image87.png"/><Relationship Id="rId25" Type="http://schemas.openxmlformats.org/officeDocument/2006/relationships/image" Target="../media/image95.png"/><Relationship Id="rId2" Type="http://schemas.openxmlformats.org/officeDocument/2006/relationships/image" Target="../media/image72.png"/><Relationship Id="rId16" Type="http://schemas.openxmlformats.org/officeDocument/2006/relationships/image" Target="../media/image86.png"/><Relationship Id="rId20" Type="http://schemas.openxmlformats.org/officeDocument/2006/relationships/image" Target="../media/image90.png"/><Relationship Id="rId29"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76.png"/><Relationship Id="rId11" Type="http://schemas.openxmlformats.org/officeDocument/2006/relationships/image" Target="../media/image81.png"/><Relationship Id="rId24" Type="http://schemas.openxmlformats.org/officeDocument/2006/relationships/image" Target="../media/image94.png"/><Relationship Id="rId5" Type="http://schemas.openxmlformats.org/officeDocument/2006/relationships/image" Target="../media/image75.png"/><Relationship Id="rId15" Type="http://schemas.openxmlformats.org/officeDocument/2006/relationships/image" Target="../media/image85.png"/><Relationship Id="rId23" Type="http://schemas.openxmlformats.org/officeDocument/2006/relationships/image" Target="../media/image93.png"/><Relationship Id="rId28" Type="http://schemas.openxmlformats.org/officeDocument/2006/relationships/image" Target="../media/image98.pn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 Id="rId27" Type="http://schemas.openxmlformats.org/officeDocument/2006/relationships/image" Target="../media/image97.png"/><Relationship Id="rId30" Type="http://schemas.openxmlformats.org/officeDocument/2006/relationships/image" Target="../media/image100.png"/></Relationships>
</file>

<file path=ppt/slides/_rels/slide48.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18" Type="http://schemas.openxmlformats.org/officeDocument/2006/relationships/image" Target="../media/image117.png"/><Relationship Id="rId26" Type="http://schemas.openxmlformats.org/officeDocument/2006/relationships/image" Target="../media/image125.png"/><Relationship Id="rId3" Type="http://schemas.openxmlformats.org/officeDocument/2006/relationships/image" Target="../media/image102.png"/><Relationship Id="rId21" Type="http://schemas.openxmlformats.org/officeDocument/2006/relationships/image" Target="../media/image120.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16.png"/><Relationship Id="rId25" Type="http://schemas.openxmlformats.org/officeDocument/2006/relationships/image" Target="../media/image124.png"/><Relationship Id="rId2" Type="http://schemas.openxmlformats.org/officeDocument/2006/relationships/image" Target="../media/image101.png"/><Relationship Id="rId16" Type="http://schemas.openxmlformats.org/officeDocument/2006/relationships/image" Target="../media/image115.png"/><Relationship Id="rId20" Type="http://schemas.openxmlformats.org/officeDocument/2006/relationships/image" Target="../media/image119.png"/><Relationship Id="rId1" Type="http://schemas.openxmlformats.org/officeDocument/2006/relationships/slideLayout" Target="../slideLayouts/slideLayout7.xml"/><Relationship Id="rId6" Type="http://schemas.openxmlformats.org/officeDocument/2006/relationships/image" Target="../media/image105.png"/><Relationship Id="rId11" Type="http://schemas.openxmlformats.org/officeDocument/2006/relationships/image" Target="../media/image110.png"/><Relationship Id="rId24" Type="http://schemas.openxmlformats.org/officeDocument/2006/relationships/image" Target="../media/image123.png"/><Relationship Id="rId5" Type="http://schemas.openxmlformats.org/officeDocument/2006/relationships/image" Target="../media/image104.png"/><Relationship Id="rId15" Type="http://schemas.openxmlformats.org/officeDocument/2006/relationships/image" Target="../media/image114.png"/><Relationship Id="rId23" Type="http://schemas.openxmlformats.org/officeDocument/2006/relationships/image" Target="../media/image122.png"/><Relationship Id="rId28" Type="http://schemas.openxmlformats.org/officeDocument/2006/relationships/image" Target="../media/image127.png"/><Relationship Id="rId10" Type="http://schemas.openxmlformats.org/officeDocument/2006/relationships/image" Target="../media/image109.png"/><Relationship Id="rId19" Type="http://schemas.openxmlformats.org/officeDocument/2006/relationships/image" Target="../media/image118.png"/><Relationship Id="rId4" Type="http://schemas.openxmlformats.org/officeDocument/2006/relationships/image" Target="../media/image103.png"/><Relationship Id="rId9" Type="http://schemas.openxmlformats.org/officeDocument/2006/relationships/image" Target="../media/image108.png"/><Relationship Id="rId14" Type="http://schemas.openxmlformats.org/officeDocument/2006/relationships/image" Target="../media/image113.png"/><Relationship Id="rId22" Type="http://schemas.openxmlformats.org/officeDocument/2006/relationships/image" Target="../media/image121.png"/><Relationship Id="rId27" Type="http://schemas.openxmlformats.org/officeDocument/2006/relationships/image" Target="../media/image126.png"/></Relationships>
</file>

<file path=ppt/slides/_rels/slide4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18" Type="http://schemas.openxmlformats.org/officeDocument/2006/relationships/image" Target="../media/image144.png"/><Relationship Id="rId26" Type="http://schemas.openxmlformats.org/officeDocument/2006/relationships/image" Target="../media/image152.png"/><Relationship Id="rId3" Type="http://schemas.openxmlformats.org/officeDocument/2006/relationships/image" Target="../media/image129.png"/><Relationship Id="rId21" Type="http://schemas.openxmlformats.org/officeDocument/2006/relationships/image" Target="../media/image147.png"/><Relationship Id="rId7" Type="http://schemas.openxmlformats.org/officeDocument/2006/relationships/image" Target="../media/image133.png"/><Relationship Id="rId12" Type="http://schemas.openxmlformats.org/officeDocument/2006/relationships/image" Target="../media/image138.png"/><Relationship Id="rId17" Type="http://schemas.openxmlformats.org/officeDocument/2006/relationships/image" Target="../media/image143.png"/><Relationship Id="rId25" Type="http://schemas.openxmlformats.org/officeDocument/2006/relationships/image" Target="../media/image151.png"/><Relationship Id="rId2" Type="http://schemas.openxmlformats.org/officeDocument/2006/relationships/image" Target="../media/image128.png"/><Relationship Id="rId16" Type="http://schemas.openxmlformats.org/officeDocument/2006/relationships/image" Target="../media/image142.png"/><Relationship Id="rId20"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32.png"/><Relationship Id="rId11" Type="http://schemas.openxmlformats.org/officeDocument/2006/relationships/image" Target="../media/image137.png"/><Relationship Id="rId24" Type="http://schemas.openxmlformats.org/officeDocument/2006/relationships/image" Target="../media/image150.png"/><Relationship Id="rId5" Type="http://schemas.openxmlformats.org/officeDocument/2006/relationships/image" Target="../media/image131.png"/><Relationship Id="rId15" Type="http://schemas.openxmlformats.org/officeDocument/2006/relationships/image" Target="../media/image141.png"/><Relationship Id="rId23" Type="http://schemas.openxmlformats.org/officeDocument/2006/relationships/image" Target="../media/image149.png"/><Relationship Id="rId28" Type="http://schemas.openxmlformats.org/officeDocument/2006/relationships/image" Target="../media/image154.png"/><Relationship Id="rId10" Type="http://schemas.openxmlformats.org/officeDocument/2006/relationships/image" Target="../media/image136.png"/><Relationship Id="rId19" Type="http://schemas.openxmlformats.org/officeDocument/2006/relationships/image" Target="../media/image145.png"/><Relationship Id="rId4" Type="http://schemas.openxmlformats.org/officeDocument/2006/relationships/image" Target="../media/image130.png"/><Relationship Id="rId9" Type="http://schemas.openxmlformats.org/officeDocument/2006/relationships/image" Target="../media/image135.png"/><Relationship Id="rId14" Type="http://schemas.openxmlformats.org/officeDocument/2006/relationships/image" Target="../media/image140.png"/><Relationship Id="rId22" Type="http://schemas.openxmlformats.org/officeDocument/2006/relationships/image" Target="../media/image148.png"/><Relationship Id="rId27" Type="http://schemas.openxmlformats.org/officeDocument/2006/relationships/image" Target="../media/image15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61.png"/><Relationship Id="rId13" Type="http://schemas.openxmlformats.org/officeDocument/2006/relationships/image" Target="../media/image166.png"/><Relationship Id="rId18" Type="http://schemas.openxmlformats.org/officeDocument/2006/relationships/image" Target="../media/image171.png"/><Relationship Id="rId26" Type="http://schemas.openxmlformats.org/officeDocument/2006/relationships/image" Target="../media/image179.png"/><Relationship Id="rId3" Type="http://schemas.openxmlformats.org/officeDocument/2006/relationships/image" Target="../media/image156.png"/><Relationship Id="rId21" Type="http://schemas.openxmlformats.org/officeDocument/2006/relationships/image" Target="../media/image174.png"/><Relationship Id="rId7" Type="http://schemas.openxmlformats.org/officeDocument/2006/relationships/image" Target="../media/image160.png"/><Relationship Id="rId12" Type="http://schemas.openxmlformats.org/officeDocument/2006/relationships/image" Target="../media/image165.png"/><Relationship Id="rId17" Type="http://schemas.openxmlformats.org/officeDocument/2006/relationships/image" Target="../media/image170.png"/><Relationship Id="rId25" Type="http://schemas.openxmlformats.org/officeDocument/2006/relationships/image" Target="../media/image178.png"/><Relationship Id="rId2" Type="http://schemas.openxmlformats.org/officeDocument/2006/relationships/image" Target="../media/image155.png"/><Relationship Id="rId16" Type="http://schemas.openxmlformats.org/officeDocument/2006/relationships/image" Target="../media/image169.png"/><Relationship Id="rId20" Type="http://schemas.openxmlformats.org/officeDocument/2006/relationships/image" Target="../media/image173.png"/><Relationship Id="rId1" Type="http://schemas.openxmlformats.org/officeDocument/2006/relationships/slideLayout" Target="../slideLayouts/slideLayout7.xml"/><Relationship Id="rId6" Type="http://schemas.openxmlformats.org/officeDocument/2006/relationships/image" Target="../media/image159.png"/><Relationship Id="rId11" Type="http://schemas.openxmlformats.org/officeDocument/2006/relationships/image" Target="../media/image164.png"/><Relationship Id="rId24" Type="http://schemas.openxmlformats.org/officeDocument/2006/relationships/image" Target="../media/image177.png"/><Relationship Id="rId5" Type="http://schemas.openxmlformats.org/officeDocument/2006/relationships/image" Target="../media/image158.png"/><Relationship Id="rId15" Type="http://schemas.openxmlformats.org/officeDocument/2006/relationships/image" Target="../media/image168.png"/><Relationship Id="rId23" Type="http://schemas.openxmlformats.org/officeDocument/2006/relationships/image" Target="../media/image176.png"/><Relationship Id="rId28" Type="http://schemas.openxmlformats.org/officeDocument/2006/relationships/image" Target="../media/image181.png"/><Relationship Id="rId10" Type="http://schemas.openxmlformats.org/officeDocument/2006/relationships/image" Target="../media/image163.png"/><Relationship Id="rId19" Type="http://schemas.openxmlformats.org/officeDocument/2006/relationships/image" Target="../media/image172.png"/><Relationship Id="rId4" Type="http://schemas.openxmlformats.org/officeDocument/2006/relationships/image" Target="../media/image157.png"/><Relationship Id="rId9" Type="http://schemas.openxmlformats.org/officeDocument/2006/relationships/image" Target="../media/image162.png"/><Relationship Id="rId14" Type="http://schemas.openxmlformats.org/officeDocument/2006/relationships/image" Target="../media/image167.png"/><Relationship Id="rId22" Type="http://schemas.openxmlformats.org/officeDocument/2006/relationships/image" Target="../media/image175.png"/><Relationship Id="rId27" Type="http://schemas.openxmlformats.org/officeDocument/2006/relationships/image" Target="../media/image180.png"/></Relationships>
</file>

<file path=ppt/slides/_rels/slide51.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image" Target="../media/image193.png"/><Relationship Id="rId18" Type="http://schemas.openxmlformats.org/officeDocument/2006/relationships/image" Target="../media/image198.png"/><Relationship Id="rId26" Type="http://schemas.openxmlformats.org/officeDocument/2006/relationships/image" Target="../media/image206.png"/><Relationship Id="rId3" Type="http://schemas.openxmlformats.org/officeDocument/2006/relationships/image" Target="../media/image183.png"/><Relationship Id="rId21" Type="http://schemas.openxmlformats.org/officeDocument/2006/relationships/image" Target="../media/image201.png"/><Relationship Id="rId7" Type="http://schemas.openxmlformats.org/officeDocument/2006/relationships/image" Target="../media/image187.png"/><Relationship Id="rId12" Type="http://schemas.openxmlformats.org/officeDocument/2006/relationships/image" Target="../media/image192.png"/><Relationship Id="rId17" Type="http://schemas.openxmlformats.org/officeDocument/2006/relationships/image" Target="../media/image197.png"/><Relationship Id="rId25" Type="http://schemas.openxmlformats.org/officeDocument/2006/relationships/image" Target="../media/image205.png"/><Relationship Id="rId2" Type="http://schemas.openxmlformats.org/officeDocument/2006/relationships/image" Target="../media/image182.png"/><Relationship Id="rId16" Type="http://schemas.openxmlformats.org/officeDocument/2006/relationships/image" Target="../media/image196.png"/><Relationship Id="rId20"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186.png"/><Relationship Id="rId11" Type="http://schemas.openxmlformats.org/officeDocument/2006/relationships/image" Target="../media/image191.png"/><Relationship Id="rId24" Type="http://schemas.openxmlformats.org/officeDocument/2006/relationships/image" Target="../media/image204.png"/><Relationship Id="rId5" Type="http://schemas.openxmlformats.org/officeDocument/2006/relationships/image" Target="../media/image185.png"/><Relationship Id="rId15" Type="http://schemas.openxmlformats.org/officeDocument/2006/relationships/image" Target="../media/image195.png"/><Relationship Id="rId23" Type="http://schemas.openxmlformats.org/officeDocument/2006/relationships/image" Target="../media/image203.png"/><Relationship Id="rId28" Type="http://schemas.openxmlformats.org/officeDocument/2006/relationships/image" Target="../media/image208.png"/><Relationship Id="rId10" Type="http://schemas.openxmlformats.org/officeDocument/2006/relationships/image" Target="../media/image190.png"/><Relationship Id="rId19" Type="http://schemas.openxmlformats.org/officeDocument/2006/relationships/image" Target="../media/image199.png"/><Relationship Id="rId4" Type="http://schemas.openxmlformats.org/officeDocument/2006/relationships/image" Target="../media/image184.png"/><Relationship Id="rId9" Type="http://schemas.openxmlformats.org/officeDocument/2006/relationships/image" Target="../media/image189.png"/><Relationship Id="rId14" Type="http://schemas.openxmlformats.org/officeDocument/2006/relationships/image" Target="../media/image194.png"/><Relationship Id="rId22" Type="http://schemas.openxmlformats.org/officeDocument/2006/relationships/image" Target="../media/image202.png"/><Relationship Id="rId27" Type="http://schemas.openxmlformats.org/officeDocument/2006/relationships/image" Target="../media/image207.png"/></Relationships>
</file>

<file path=ppt/slides/_rels/slide52.xml.rels><?xml version="1.0" encoding="UTF-8" standalone="yes"?>
<Relationships xmlns="http://schemas.openxmlformats.org/package/2006/relationships"><Relationship Id="rId8" Type="http://schemas.openxmlformats.org/officeDocument/2006/relationships/image" Target="../media/image215.png"/><Relationship Id="rId13" Type="http://schemas.openxmlformats.org/officeDocument/2006/relationships/image" Target="../media/image220.png"/><Relationship Id="rId18" Type="http://schemas.openxmlformats.org/officeDocument/2006/relationships/image" Target="../media/image225.png"/><Relationship Id="rId26" Type="http://schemas.openxmlformats.org/officeDocument/2006/relationships/image" Target="../media/image233.png"/><Relationship Id="rId3" Type="http://schemas.openxmlformats.org/officeDocument/2006/relationships/image" Target="../media/image210.png"/><Relationship Id="rId21" Type="http://schemas.openxmlformats.org/officeDocument/2006/relationships/image" Target="../media/image228.png"/><Relationship Id="rId7" Type="http://schemas.openxmlformats.org/officeDocument/2006/relationships/image" Target="../media/image214.png"/><Relationship Id="rId12" Type="http://schemas.openxmlformats.org/officeDocument/2006/relationships/image" Target="../media/image219.png"/><Relationship Id="rId17" Type="http://schemas.openxmlformats.org/officeDocument/2006/relationships/image" Target="../media/image224.png"/><Relationship Id="rId25" Type="http://schemas.openxmlformats.org/officeDocument/2006/relationships/image" Target="../media/image232.png"/><Relationship Id="rId2" Type="http://schemas.openxmlformats.org/officeDocument/2006/relationships/image" Target="../media/image209.png"/><Relationship Id="rId16" Type="http://schemas.openxmlformats.org/officeDocument/2006/relationships/image" Target="../media/image223.png"/><Relationship Id="rId20" Type="http://schemas.openxmlformats.org/officeDocument/2006/relationships/image" Target="../media/image227.png"/><Relationship Id="rId1" Type="http://schemas.openxmlformats.org/officeDocument/2006/relationships/slideLayout" Target="../slideLayouts/slideLayout7.xml"/><Relationship Id="rId6" Type="http://schemas.openxmlformats.org/officeDocument/2006/relationships/image" Target="../media/image213.png"/><Relationship Id="rId11" Type="http://schemas.openxmlformats.org/officeDocument/2006/relationships/image" Target="../media/image218.png"/><Relationship Id="rId24" Type="http://schemas.openxmlformats.org/officeDocument/2006/relationships/image" Target="../media/image231.png"/><Relationship Id="rId5" Type="http://schemas.openxmlformats.org/officeDocument/2006/relationships/image" Target="../media/image212.png"/><Relationship Id="rId15" Type="http://schemas.openxmlformats.org/officeDocument/2006/relationships/image" Target="../media/image222.png"/><Relationship Id="rId23" Type="http://schemas.openxmlformats.org/officeDocument/2006/relationships/image" Target="../media/image230.png"/><Relationship Id="rId28" Type="http://schemas.openxmlformats.org/officeDocument/2006/relationships/image" Target="../media/image235.png"/><Relationship Id="rId10" Type="http://schemas.openxmlformats.org/officeDocument/2006/relationships/image" Target="../media/image217.png"/><Relationship Id="rId19" Type="http://schemas.openxmlformats.org/officeDocument/2006/relationships/image" Target="../media/image226.png"/><Relationship Id="rId4" Type="http://schemas.openxmlformats.org/officeDocument/2006/relationships/image" Target="../media/image211.png"/><Relationship Id="rId9" Type="http://schemas.openxmlformats.org/officeDocument/2006/relationships/image" Target="../media/image216.png"/><Relationship Id="rId14" Type="http://schemas.openxmlformats.org/officeDocument/2006/relationships/image" Target="../media/image221.png"/><Relationship Id="rId22" Type="http://schemas.openxmlformats.org/officeDocument/2006/relationships/image" Target="../media/image229.png"/><Relationship Id="rId27" Type="http://schemas.openxmlformats.org/officeDocument/2006/relationships/image" Target="../media/image234.png"/></Relationships>
</file>

<file path=ppt/slides/_rels/slide53.xml.rels><?xml version="1.0" encoding="UTF-8" standalone="yes"?>
<Relationships xmlns="http://schemas.openxmlformats.org/package/2006/relationships"><Relationship Id="rId8" Type="http://schemas.openxmlformats.org/officeDocument/2006/relationships/image" Target="../media/image242.png"/><Relationship Id="rId13" Type="http://schemas.openxmlformats.org/officeDocument/2006/relationships/image" Target="../media/image247.png"/><Relationship Id="rId18" Type="http://schemas.openxmlformats.org/officeDocument/2006/relationships/image" Target="../media/image252.png"/><Relationship Id="rId3" Type="http://schemas.openxmlformats.org/officeDocument/2006/relationships/image" Target="../media/image237.png"/><Relationship Id="rId21" Type="http://schemas.openxmlformats.org/officeDocument/2006/relationships/image" Target="../media/image255.png"/><Relationship Id="rId7" Type="http://schemas.openxmlformats.org/officeDocument/2006/relationships/image" Target="../media/image241.png"/><Relationship Id="rId12" Type="http://schemas.openxmlformats.org/officeDocument/2006/relationships/image" Target="../media/image246.png"/><Relationship Id="rId17" Type="http://schemas.openxmlformats.org/officeDocument/2006/relationships/image" Target="../media/image251.png"/><Relationship Id="rId2" Type="http://schemas.openxmlformats.org/officeDocument/2006/relationships/image" Target="../media/image236.png"/><Relationship Id="rId16" Type="http://schemas.openxmlformats.org/officeDocument/2006/relationships/image" Target="../media/image250.png"/><Relationship Id="rId20" Type="http://schemas.openxmlformats.org/officeDocument/2006/relationships/image" Target="../media/image254.png"/><Relationship Id="rId1" Type="http://schemas.openxmlformats.org/officeDocument/2006/relationships/slideLayout" Target="../slideLayouts/slideLayout7.xml"/><Relationship Id="rId6" Type="http://schemas.openxmlformats.org/officeDocument/2006/relationships/image" Target="../media/image240.png"/><Relationship Id="rId11" Type="http://schemas.openxmlformats.org/officeDocument/2006/relationships/image" Target="../media/image245.png"/><Relationship Id="rId5" Type="http://schemas.openxmlformats.org/officeDocument/2006/relationships/image" Target="../media/image239.png"/><Relationship Id="rId15" Type="http://schemas.openxmlformats.org/officeDocument/2006/relationships/image" Target="../media/image249.png"/><Relationship Id="rId23" Type="http://schemas.openxmlformats.org/officeDocument/2006/relationships/image" Target="../media/image257.png"/><Relationship Id="rId10" Type="http://schemas.openxmlformats.org/officeDocument/2006/relationships/image" Target="../media/image244.png"/><Relationship Id="rId19" Type="http://schemas.openxmlformats.org/officeDocument/2006/relationships/image" Target="../media/image253.png"/><Relationship Id="rId4" Type="http://schemas.openxmlformats.org/officeDocument/2006/relationships/image" Target="../media/image238.png"/><Relationship Id="rId9" Type="http://schemas.openxmlformats.org/officeDocument/2006/relationships/image" Target="../media/image243.png"/><Relationship Id="rId14" Type="http://schemas.openxmlformats.org/officeDocument/2006/relationships/image" Target="../media/image248.png"/><Relationship Id="rId22" Type="http://schemas.openxmlformats.org/officeDocument/2006/relationships/image" Target="../media/image256.png"/></Relationships>
</file>

<file path=ppt/slides/_rels/slide54.xml.rels><?xml version="1.0" encoding="UTF-8" standalone="yes"?>
<Relationships xmlns="http://schemas.openxmlformats.org/package/2006/relationships"><Relationship Id="rId8" Type="http://schemas.openxmlformats.org/officeDocument/2006/relationships/image" Target="../media/image264.png"/><Relationship Id="rId13" Type="http://schemas.openxmlformats.org/officeDocument/2006/relationships/image" Target="../media/image269.png"/><Relationship Id="rId3" Type="http://schemas.openxmlformats.org/officeDocument/2006/relationships/image" Target="../media/image259.png"/><Relationship Id="rId7" Type="http://schemas.openxmlformats.org/officeDocument/2006/relationships/image" Target="../media/image263.png"/><Relationship Id="rId12" Type="http://schemas.openxmlformats.org/officeDocument/2006/relationships/image" Target="../media/image268.png"/><Relationship Id="rId2" Type="http://schemas.openxmlformats.org/officeDocument/2006/relationships/image" Target="../media/image258.png"/><Relationship Id="rId16" Type="http://schemas.openxmlformats.org/officeDocument/2006/relationships/image" Target="../media/image272.png"/><Relationship Id="rId1" Type="http://schemas.openxmlformats.org/officeDocument/2006/relationships/slideLayout" Target="../slideLayouts/slideLayout7.xml"/><Relationship Id="rId6" Type="http://schemas.openxmlformats.org/officeDocument/2006/relationships/image" Target="../media/image262.png"/><Relationship Id="rId11" Type="http://schemas.openxmlformats.org/officeDocument/2006/relationships/image" Target="../media/image267.png"/><Relationship Id="rId5" Type="http://schemas.openxmlformats.org/officeDocument/2006/relationships/image" Target="../media/image261.png"/><Relationship Id="rId15" Type="http://schemas.openxmlformats.org/officeDocument/2006/relationships/image" Target="../media/image271.png"/><Relationship Id="rId10" Type="http://schemas.openxmlformats.org/officeDocument/2006/relationships/image" Target="../media/image266.png"/><Relationship Id="rId4" Type="http://schemas.openxmlformats.org/officeDocument/2006/relationships/image" Target="../media/image260.png"/><Relationship Id="rId9" Type="http://schemas.openxmlformats.org/officeDocument/2006/relationships/image" Target="../media/image265.png"/><Relationship Id="rId14" Type="http://schemas.openxmlformats.org/officeDocument/2006/relationships/image" Target="../media/image270.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Steve Jesok</a:t>
            </a:r>
          </a:p>
          <a:p>
            <a:r>
              <a:rPr lang="en-US" dirty="0">
                <a:hlinkClick r:id="rId4"/>
              </a:rPr>
              <a:t>Jesok@mnscug.org</a:t>
            </a:r>
            <a:endParaRPr lang="en-US" dirty="0"/>
          </a:p>
          <a:p>
            <a:r>
              <a:rPr lang="en-US" dirty="0"/>
              <a:t>Sr Design Engineer</a:t>
            </a:r>
          </a:p>
          <a:p>
            <a:r>
              <a:rPr lang="en-US" dirty="0"/>
              <a:t>Ameriprise</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 </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WUR</a:t>
            </a:r>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marL="457200" lvl="1" indent="0">
              <a:buNone/>
            </a:pPr>
            <a:r>
              <a:rPr lang="en-US" dirty="0"/>
              <a:t>		(Or be more truthful)</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608242"/>
            <a:ext cx="4389735" cy="4920646"/>
          </a:xfrm>
          <a:prstGeom prst="rect">
            <a:avLst/>
          </a:prstGeom>
        </p:spPr>
      </p:pic>
      <p:pic>
        <p:nvPicPr>
          <p:cNvPr id="4" name="Picture 3"/>
          <p:cNvPicPr>
            <a:picLocks noChangeAspect="1"/>
          </p:cNvPicPr>
          <p:nvPr/>
        </p:nvPicPr>
        <p:blipFill>
          <a:blip r:embed="rId4"/>
          <a:stretch>
            <a:fillRect/>
          </a:stretch>
        </p:blipFill>
        <p:spPr>
          <a:xfrm>
            <a:off x="5997458" y="3064213"/>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List of applications in the environment</a:t>
            </a:r>
          </a:p>
          <a:p>
            <a:pPr lvl="1"/>
            <a:r>
              <a:rPr lang="en-US" dirty="0"/>
              <a:t>Install Count</a:t>
            </a:r>
          </a:p>
          <a:p>
            <a:pPr lvl="1"/>
            <a:r>
              <a:rPr lang="en-US" dirty="0"/>
              <a:t>What devices have the applications</a:t>
            </a:r>
          </a:p>
          <a:p>
            <a:pPr lvl="1"/>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179281" y="3669823"/>
            <a:ext cx="7584709" cy="3020714"/>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endParaRPr lang="en-US" dirty="0"/>
          </a:p>
          <a:p>
            <a:pPr lvl="1"/>
            <a:r>
              <a:rPr lang="en-US" dirty="0"/>
              <a:t>Resolution?  Identify devices with legacy installations and upgrade them before doing the in place upgrade.  You should be doing this anyway, now is a good time to start.</a:t>
            </a:r>
          </a:p>
          <a:p>
            <a:pPr lvl="1"/>
            <a:endParaRPr lang="en-US" dirty="0"/>
          </a:p>
          <a:p>
            <a:pPr lvl="1"/>
            <a:r>
              <a:rPr lang="en-US" dirty="0"/>
              <a:t>You can do this in a task sequence as well.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t>
            </a:r>
            <a:r>
              <a:rPr lang="en-US" dirty="0" err="1"/>
              <a:t>SteveJesok</a:t>
            </a:r>
            <a:endParaRPr lang="en-US" dirty="0"/>
          </a:p>
        </p:txBody>
      </p:sp>
      <p:sp>
        <p:nvSpPr>
          <p:cNvPr id="14" name="Text Placeholder 13"/>
          <p:cNvSpPr>
            <a:spLocks noGrp="1"/>
          </p:cNvSpPr>
          <p:nvPr>
            <p:ph type="body" sz="quarter" idx="11"/>
          </p:nvPr>
        </p:nvSpPr>
        <p:spPr/>
        <p:txBody>
          <a:bodyPr/>
          <a:lstStyle/>
          <a:p>
            <a:r>
              <a:rPr lang="en-US" dirty="0"/>
              <a:t>IT Pro Community Guru</a:t>
            </a:r>
          </a:p>
        </p:txBody>
      </p:sp>
      <p:sp>
        <p:nvSpPr>
          <p:cNvPr id="15" name="Text Placeholder 14"/>
          <p:cNvSpPr>
            <a:spLocks noGrp="1"/>
          </p:cNvSpPr>
          <p:nvPr>
            <p:ph type="body" sz="quarter" idx="12"/>
          </p:nvPr>
        </p:nvSpPr>
        <p:spPr/>
        <p:txBody>
          <a:bodyPr/>
          <a:lstStyle/>
          <a:p>
            <a:r>
              <a:rPr lang="en-US" dirty="0"/>
              <a:t>System Mgmt. &amp; Automation</a:t>
            </a:r>
          </a:p>
        </p:txBody>
      </p:sp>
      <p:sp>
        <p:nvSpPr>
          <p:cNvPr id="16" name="Text Placeholder 15"/>
          <p:cNvSpPr>
            <a:spLocks noGrp="1"/>
          </p:cNvSpPr>
          <p:nvPr>
            <p:ph type="body" sz="quarter" idx="13"/>
          </p:nvPr>
        </p:nvSpPr>
        <p:spPr/>
        <p:txBody>
          <a:bodyPr/>
          <a:lstStyle/>
          <a:p>
            <a:r>
              <a:rPr lang="en-US" dirty="0"/>
              <a:t>Musician</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Steve Jesok</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Link And Bluetooth drivers</a:t>
            </a:r>
          </a:p>
        </p:txBody>
      </p:sp>
      <p:sp>
        <p:nvSpPr>
          <p:cNvPr id="3" name="Content Placeholder 2"/>
          <p:cNvSpPr>
            <a:spLocks noGrp="1"/>
          </p:cNvSpPr>
          <p:nvPr>
            <p:ph idx="1"/>
          </p:nvPr>
        </p:nvSpPr>
        <p:spPr/>
        <p:txBody>
          <a:bodyPr/>
          <a:lstStyle/>
          <a:p>
            <a:r>
              <a:rPr lang="en-US" dirty="0"/>
              <a:t>Dealing with Display Link blockers</a:t>
            </a:r>
            <a:endParaRPr lang="en-US" dirty="0">
              <a:hlinkClick r:id="rId3"/>
            </a:endParaRPr>
          </a:p>
          <a:p>
            <a:pPr lvl="1"/>
            <a:r>
              <a:rPr lang="en-US" dirty="0">
                <a:hlinkClick r:id="rId3"/>
              </a:rPr>
              <a:t>http://www.displaylink.com/downloads/corporate</a:t>
            </a:r>
            <a:endParaRPr lang="en-US" dirty="0"/>
          </a:p>
          <a:p>
            <a:pPr lvl="1"/>
            <a:r>
              <a:rPr lang="en-US" dirty="0">
                <a:hlinkClick r:id="rId4"/>
              </a:rPr>
              <a:t>http://support.displaylink.com/knowledgebase/articles/607686</a:t>
            </a:r>
            <a:endParaRPr lang="en-US" dirty="0"/>
          </a:p>
          <a:p>
            <a:pPr lvl="1"/>
            <a:endParaRPr lang="en-US" dirty="0"/>
          </a:p>
          <a:p>
            <a:pPr lvl="1"/>
            <a:endParaRPr lang="en-US" dirty="0"/>
          </a:p>
          <a:p>
            <a:r>
              <a:rPr lang="en-US" dirty="0"/>
              <a:t>Dealing with Bluetooth blockers</a:t>
            </a:r>
          </a:p>
          <a:p>
            <a:pPr lvl="1"/>
            <a:r>
              <a:rPr lang="en-US" dirty="0"/>
              <a:t>Uninstall blocking versions during the sequence.  Look to registry for uninstall string.</a:t>
            </a:r>
          </a:p>
          <a:p>
            <a:pPr lvl="1"/>
            <a:endParaRPr lang="en-US" dirty="0"/>
          </a:p>
          <a:p>
            <a:pPr lvl="1"/>
            <a:endParaRPr lang="en-US" dirty="0"/>
          </a:p>
          <a:p>
            <a:endParaRPr lang="en-US" dirty="0"/>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06558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6763974"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Windows Update 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6852063" y="1212036"/>
            <a:ext cx="5193264" cy="546523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3190" y="2314380"/>
            <a:ext cx="3968164" cy="4104170"/>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a:t>Recurse</a:t>
            </a:r>
            <a:endParaRPr lang="en-US" i="1" dirty="0"/>
          </a:p>
          <a:p>
            <a:pPr marL="0" indent="0">
              <a:buNone/>
            </a:pPr>
            <a:endParaRPr lang="en-US" i="1" dirty="0"/>
          </a:p>
          <a:p>
            <a:pPr marL="0" indent="0">
              <a:buNone/>
            </a:pPr>
            <a:r>
              <a:rPr lang="en-US" dirty="0"/>
              <a:t>Use PNPUtil.exe in </a:t>
            </a:r>
            <a:r>
              <a:rPr lang="en-US"/>
              <a:t>the full O.S. </a:t>
            </a:r>
            <a:endParaRPr lang="en-US" dirty="0"/>
          </a:p>
          <a:p>
            <a:r>
              <a:rPr lang="en-US" dirty="0"/>
              <a:t>Inject the driver into the Driver store.</a:t>
            </a:r>
          </a:p>
          <a:p>
            <a:pPr marL="457200" lvl="1" indent="0">
              <a:buNone/>
            </a:pPr>
            <a:r>
              <a:rPr lang="en-US" i="1" dirty="0"/>
              <a:t>pnputil.exe –</a:t>
            </a:r>
            <a:r>
              <a:rPr lang="en-US" i="1" dirty="0" err="1"/>
              <a:t>i</a:t>
            </a:r>
            <a:r>
              <a:rPr lang="en-US" i="1" dirty="0"/>
              <a:t> –a dlidusb.inf</a:t>
            </a:r>
          </a:p>
        </p:txBody>
      </p:sp>
    </p:spTree>
    <p:extLst>
      <p:ext uri="{BB962C8B-B14F-4D97-AF65-F5344CB8AC3E}">
        <p14:creationId xmlns:p14="http://schemas.microsoft.com/office/powerpoint/2010/main" val="154734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a:bodyPr>
          <a:lstStyle/>
          <a:p>
            <a:endParaRPr lang="en-US" dirty="0"/>
          </a:p>
        </p:txBody>
      </p:sp>
      <p:pic>
        <p:nvPicPr>
          <p:cNvPr id="4" name="Picture 3"/>
          <p:cNvPicPr>
            <a:picLocks noChangeAspect="1"/>
          </p:cNvPicPr>
          <p:nvPr/>
        </p:nvPicPr>
        <p:blipFill>
          <a:blip r:embed="rId3"/>
          <a:stretch>
            <a:fillRect/>
          </a:stretch>
        </p:blipFill>
        <p:spPr>
          <a:xfrm>
            <a:off x="1177159" y="2329449"/>
            <a:ext cx="9942786" cy="2855591"/>
          </a:xfrm>
          <a:prstGeom prst="rect">
            <a:avLst/>
          </a:prstGeom>
        </p:spPr>
      </p:pic>
    </p:spTree>
    <p:extLst>
      <p:ext uri="{BB962C8B-B14F-4D97-AF65-F5344CB8AC3E}">
        <p14:creationId xmlns:p14="http://schemas.microsoft.com/office/powerpoint/2010/main" val="216027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a:t>
            </a:r>
            <a:r>
              <a:rPr lang="en-US" dirty="0" err="1"/>
              <a:t>reddit</a:t>
            </a:r>
            <a:r>
              <a:rPr lang="en-US" dirty="0"/>
              <a:t>, slack, etc.</a:t>
            </a:r>
          </a:p>
          <a:p>
            <a:endParaRPr lang="en-US" dirty="0"/>
          </a:p>
          <a:p>
            <a:endParaRPr lang="en-US" dirty="0"/>
          </a:p>
        </p:txBody>
      </p:sp>
      <p:pic>
        <p:nvPicPr>
          <p:cNvPr id="3" name="Picture 2"/>
          <p:cNvPicPr>
            <a:picLocks noChangeAspect="1"/>
          </p:cNvPicPr>
          <p:nvPr/>
        </p:nvPicPr>
        <p:blipFill>
          <a:blip r:embed="rId2"/>
          <a:stretch>
            <a:fillRect/>
          </a:stretch>
        </p:blipFill>
        <p:spPr>
          <a:xfrm>
            <a:off x="7032569" y="1439261"/>
            <a:ext cx="4086225" cy="952500"/>
          </a:xfrm>
          <a:prstGeom prst="rect">
            <a:avLst/>
          </a:prstGeom>
        </p:spPr>
      </p:pic>
      <p:pic>
        <p:nvPicPr>
          <p:cNvPr id="5" name="Picture 4"/>
          <p:cNvPicPr>
            <a:picLocks noChangeAspect="1"/>
          </p:cNvPicPr>
          <p:nvPr/>
        </p:nvPicPr>
        <p:blipFill>
          <a:blip r:embed="rId3"/>
          <a:stretch>
            <a:fillRect/>
          </a:stretch>
        </p:blipFill>
        <p:spPr>
          <a:xfrm>
            <a:off x="7032569" y="2862913"/>
            <a:ext cx="4297583" cy="1031420"/>
          </a:xfrm>
          <a:prstGeom prst="rect">
            <a:avLst/>
          </a:prstGeom>
        </p:spPr>
      </p:pic>
      <p:pic>
        <p:nvPicPr>
          <p:cNvPr id="7" name="Picture 6"/>
          <p:cNvPicPr>
            <a:picLocks noChangeAspect="1"/>
          </p:cNvPicPr>
          <p:nvPr/>
        </p:nvPicPr>
        <p:blipFill>
          <a:blip r:embed="rId4"/>
          <a:stretch>
            <a:fillRect/>
          </a:stretch>
        </p:blipFill>
        <p:spPr>
          <a:xfrm>
            <a:off x="7032569" y="4365485"/>
            <a:ext cx="4949219" cy="1042495"/>
          </a:xfrm>
          <a:prstGeom prst="rect">
            <a:avLst/>
          </a:prstGeom>
        </p:spPr>
      </p:pic>
      <p:pic>
        <p:nvPicPr>
          <p:cNvPr id="8" name="Picture 7"/>
          <p:cNvPicPr>
            <a:picLocks noChangeAspect="1"/>
          </p:cNvPicPr>
          <p:nvPr/>
        </p:nvPicPr>
        <p:blipFill>
          <a:blip r:embed="rId5"/>
          <a:stretch>
            <a:fillRect/>
          </a:stretch>
        </p:blipFill>
        <p:spPr>
          <a:xfrm>
            <a:off x="7032857" y="5623356"/>
            <a:ext cx="4549543" cy="905696"/>
          </a:xfrm>
          <a:prstGeom prst="rect">
            <a:avLst/>
          </a:prstGeom>
        </p:spPr>
      </p:pic>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Measure 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dirty="0"/>
              <a:t>Unsure of syntax or properties?  Autofill works pretty well on the webform.</a:t>
            </a:r>
          </a:p>
          <a:p>
            <a:pPr marL="114300" indent="0">
              <a:buNone/>
            </a:pPr>
            <a:endParaRPr lang="en-US" sz="1600" dirty="0"/>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301013"/>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Builder</a:t>
            </a:r>
          </a:p>
        </p:txBody>
      </p:sp>
      <p:sp>
        <p:nvSpPr>
          <p:cNvPr id="3" name="Content Placeholder 2"/>
          <p:cNvSpPr>
            <a:spLocks noGrp="1"/>
          </p:cNvSpPr>
          <p:nvPr>
            <p:ph idx="1"/>
          </p:nvPr>
        </p:nvSpPr>
        <p:spPr/>
        <p:txBody>
          <a:bodyPr/>
          <a:lstStyle/>
          <a:p>
            <a:pPr marL="114300" indent="0">
              <a:buNone/>
            </a:pPr>
            <a:r>
              <a:rPr lang="en-US" dirty="0"/>
              <a:t>The UI works well for building queries as well.</a:t>
            </a:r>
          </a:p>
          <a:p>
            <a:pPr marL="114300" indent="0">
              <a:buNone/>
            </a:pPr>
            <a:endParaRPr lang="en-US" sz="1600" dirty="0"/>
          </a:p>
          <a:p>
            <a:pPr marL="114300" indent="0">
              <a:buNone/>
            </a:pPr>
            <a:r>
              <a:rPr lang="en-US" dirty="0"/>
              <a:t>OMS query language starters</a:t>
            </a:r>
          </a:p>
          <a:p>
            <a:pPr marL="114300" indent="0">
              <a:buNone/>
            </a:pPr>
            <a:r>
              <a:rPr lang="en-US" u="sng" dirty="0">
                <a:hlinkClick r:id="rId3"/>
              </a:rPr>
              <a:t>https://blogs.technet.microsoft.com/msoms/2016/01/21/easy-microsoft-operations-management-suite-search-queries/</a:t>
            </a:r>
            <a:r>
              <a:rPr lang="en-US" dirty="0"/>
              <a:t> </a:t>
            </a:r>
          </a:p>
          <a:p>
            <a:pPr marL="114300" indent="0">
              <a:buNone/>
            </a:pPr>
            <a:r>
              <a:rPr lang="en-US" u="sng" dirty="0">
                <a:hlinkClick r:id="rId4"/>
              </a:rPr>
              <a:t>https://docs.microsoft.com/en-us/azure/log-analytics/log-analytics-log-searches</a:t>
            </a:r>
            <a:r>
              <a:rPr lang="en-US" dirty="0"/>
              <a:t>. </a:t>
            </a:r>
          </a:p>
          <a:p>
            <a:pPr marL="114300" indent="0">
              <a:buNone/>
            </a:pPr>
            <a:endParaRPr lang="en-US" dirty="0"/>
          </a:p>
          <a:p>
            <a:pPr marL="114300" indent="0">
              <a:buNone/>
            </a:pPr>
            <a:r>
              <a:rPr lang="en-US" dirty="0"/>
              <a:t>There is a REST API as well. </a:t>
            </a:r>
          </a:p>
          <a:p>
            <a:pPr marL="114300" indent="0">
              <a:buNone/>
            </a:pPr>
            <a:r>
              <a:rPr lang="en-US" u="sng" dirty="0">
                <a:hlinkClick r:id="rId5"/>
              </a:rPr>
              <a:t>https://docs.microsoft.com/en-us/azure/log-analytics/log-analytics-log-search-api</a:t>
            </a:r>
            <a:r>
              <a:rPr lang="en-US" dirty="0"/>
              <a:t>. </a:t>
            </a:r>
            <a:endParaRPr lang="en-US" sz="1600" dirty="0"/>
          </a:p>
          <a:p>
            <a:pPr marL="1371600" lvl="3" indent="0">
              <a:buNone/>
            </a:pPr>
            <a:endParaRPr lang="en-US" dirty="0"/>
          </a:p>
        </p:txBody>
      </p:sp>
    </p:spTree>
    <p:extLst>
      <p:ext uri="{BB962C8B-B14F-4D97-AF65-F5344CB8AC3E}">
        <p14:creationId xmlns:p14="http://schemas.microsoft.com/office/powerpoint/2010/main" val="2554799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normAutofit/>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a:p>
            <a:pPr marL="457200" lvl="1" indent="0">
              <a:buNone/>
            </a:pPr>
            <a:r>
              <a:rPr lang="en-US" dirty="0"/>
              <a:t>Using the Search API does not expose any new ways to get data from OMS.  </a:t>
            </a:r>
          </a:p>
          <a:p>
            <a:pPr marL="457200" lvl="1" indent="0">
              <a:buNone/>
            </a:pPr>
            <a:r>
              <a:rPr lang="en-US" dirty="0"/>
              <a:t>	Still 5000 record limits, etc.</a:t>
            </a:r>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This is a free tool that is being routinely maintained and improved.</a:t>
            </a:r>
          </a:p>
          <a:p>
            <a:pPr marL="457200" lvl="1" indent="0">
              <a:buNone/>
            </a:pPr>
            <a:endParaRPr lang="en-US" dirty="0"/>
          </a:p>
          <a:p>
            <a:pPr marL="457200" lvl="1" indent="0">
              <a:buNone/>
            </a:pPr>
            <a:r>
              <a:rPr lang="en-US" dirty="0"/>
              <a:t>This is a simple dataset without much “noise”.</a:t>
            </a:r>
          </a:p>
          <a:p>
            <a:pPr marL="457200" lvl="1" indent="0">
              <a:buNone/>
            </a:pPr>
            <a:endParaRPr lang="en-US" dirty="0"/>
          </a:p>
          <a:p>
            <a:pPr marL="457200" lvl="1" indent="0">
              <a:buNone/>
            </a:pPr>
            <a:r>
              <a:rPr lang="en-US" dirty="0"/>
              <a:t>It is free.</a:t>
            </a:r>
          </a:p>
          <a:p>
            <a:pPr marL="457200" lvl="1" indent="0">
              <a:buNone/>
            </a:pPr>
            <a:endParaRPr lang="en-US" dirty="0"/>
          </a:p>
          <a:p>
            <a:pPr marL="457200" lvl="1" indent="0">
              <a:buNone/>
            </a:pPr>
            <a:r>
              <a:rPr lang="en-US" dirty="0"/>
              <a:t>Who isn’t going to use this?</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2402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a:bodyPr>
          <a:lstStyle/>
          <a:p>
            <a:r>
              <a:rPr lang="en-US" dirty="0"/>
              <a:t>Windows Upgrade Readiness is for in place upgrades.  </a:t>
            </a:r>
          </a:p>
          <a:p>
            <a:pPr lvl="1"/>
            <a:r>
              <a:rPr lang="en-US" dirty="0"/>
              <a:t>Windows 7 and 8.1 -&gt; 10</a:t>
            </a:r>
          </a:p>
          <a:p>
            <a:pPr lvl="1"/>
            <a:r>
              <a:rPr lang="en-US" dirty="0"/>
              <a:t>Windows 10 servicing (i.e. 1511 to 1703)</a:t>
            </a:r>
          </a:p>
          <a:p>
            <a:pPr lvl="1"/>
            <a:endParaRPr lang="en-US" dirty="0"/>
          </a:p>
          <a:p>
            <a:pPr marL="457200" lvl="1" indent="0" algn="ctr">
              <a:buNone/>
            </a:pPr>
            <a:r>
              <a:rPr lang="en-US" sz="8800" dirty="0"/>
              <a:t>IN PLACE UPGRADES WORK</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for disconnected devices do not persist.</a:t>
            </a:r>
          </a:p>
          <a:p>
            <a:r>
              <a:rPr lang="en-US" dirty="0"/>
              <a:t>Use the latest Win10 CU!  ConfigMgr offline 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endParaRPr lang="en-US" dirty="0"/>
          </a:p>
          <a:p>
            <a:r>
              <a:rPr lang="en-US" dirty="0"/>
              <a:t>Log Analytics / Operational Insight Workspace</a:t>
            </a:r>
          </a:p>
          <a:p>
            <a:endParaRPr lang="en-US" dirty="0"/>
          </a:p>
          <a:p>
            <a:r>
              <a:rPr lang="en-US" dirty="0"/>
              <a:t>The storage and usage is free.</a:t>
            </a:r>
          </a:p>
          <a:p>
            <a:endParaRPr lang="en-US" dirty="0"/>
          </a:p>
          <a:p>
            <a:r>
              <a:rPr lang="en-US" dirty="0"/>
              <a:t>Data snapshots are retained free for 7 days.  </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6679294" y="1460664"/>
            <a:ext cx="5356519" cy="4393871"/>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1033772" y="3657600"/>
            <a:ext cx="4400550" cy="2543175"/>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838</TotalTime>
  <Words>3816</Words>
  <Application>Microsoft Office PowerPoint</Application>
  <PresentationFormat>Widescreen</PresentationFormat>
  <Paragraphs>388</Paragraphs>
  <Slides>54</Slides>
  <Notes>33</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Display Link And Bluetooth drivers</vt:lpstr>
      <vt:lpstr>Drivers and Task Sequences</vt:lpstr>
      <vt:lpstr>Incompatible Drivers Strategy </vt:lpstr>
      <vt:lpstr>Updating Drivers Strategy</vt:lpstr>
      <vt:lpstr>Disconnected Peripheral Devices</vt:lpstr>
      <vt:lpstr>ConfigMgr Integration</vt:lpstr>
      <vt:lpstr>Configmgr Integration </vt:lpstr>
      <vt:lpstr>Configmgr Integration </vt:lpstr>
      <vt:lpstr>Queries</vt:lpstr>
      <vt:lpstr>Query Examples</vt:lpstr>
      <vt:lpstr>Query Notes</vt:lpstr>
      <vt:lpstr>Query Builder</vt:lpstr>
      <vt:lpstr>PowerShell and Automation</vt:lpstr>
      <vt:lpstr>PowerShell</vt:lpstr>
      <vt:lpstr>PowerShell</vt:lpstr>
      <vt:lpstr>Why Not? </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Fred Bainbridge</cp:lastModifiedBy>
  <cp:revision>73</cp:revision>
  <dcterms:created xsi:type="dcterms:W3CDTF">2017-03-10T01:51:24Z</dcterms:created>
  <dcterms:modified xsi:type="dcterms:W3CDTF">2017-05-16T12:53:28Z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