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07" r:id="rId21"/>
    <p:sldId id="308" r:id="rId22"/>
    <p:sldId id="309" r:id="rId23"/>
    <p:sldId id="310" r:id="rId24"/>
    <p:sldId id="289" r:id="rId25"/>
    <p:sldId id="296" r:id="rId26"/>
    <p:sldId id="287" r:id="rId27"/>
    <p:sldId id="294" r:id="rId28"/>
    <p:sldId id="302" r:id="rId29"/>
    <p:sldId id="286" r:id="rId30"/>
    <p:sldId id="295" r:id="rId31"/>
    <p:sldId id="301" r:id="rId32"/>
    <p:sldId id="259" r:id="rId33"/>
    <p:sldId id="279" r:id="rId34"/>
    <p:sldId id="260" r:id="rId35"/>
    <p:sldId id="278"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07"/>
            <p14:sldId id="308"/>
            <p14:sldId id="309"/>
            <p14:sldId id="310"/>
            <p14:sldId id="289"/>
            <p14:sldId id="296"/>
            <p14:sldId id="287"/>
            <p14:sldId id="294"/>
            <p14:sldId id="30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987" autoAdjust="0"/>
    <p:restoredTop sz="78266" autoAdjust="0"/>
  </p:normalViewPr>
  <p:slideViewPr>
    <p:cSldViewPr snapToGrid="0">
      <p:cViewPr varScale="1">
        <p:scale>
          <a:sx n="33" d="100"/>
          <a:sy n="33" d="100"/>
        </p:scale>
        <p:origin x="614" y="34"/>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a:t>
            </a:r>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leads to problems with disconnected devices.</a:t>
            </a:r>
          </a:p>
          <a:p>
            <a:r>
              <a:rPr lang="en-US" baseline="0" dirty="0"/>
              <a:t>This is useful if you can’t use the dynamic updates during the upgrade.</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problems devices you are going to be running into here are specialty devices for the most part. The 1607 + latest CU has a pretty impressive library of drivers in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 Type="http://schemas.openxmlformats.org/officeDocument/2006/relationships/image" Target="../media/image40.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s>
</file>

<file path=ppt/slides/_rels/slide4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image" Target="../media/image67.png"/><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s>
</file>

<file path=ppt/slides/_rels/slide4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26" Type="http://schemas.openxmlformats.org/officeDocument/2006/relationships/image" Target="../media/image120.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119.png"/><Relationship Id="rId2" Type="http://schemas.openxmlformats.org/officeDocument/2006/relationships/image" Target="../media/image96.pn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118.png"/><Relationship Id="rId5" Type="http://schemas.openxmlformats.org/officeDocument/2006/relationships/image" Target="../media/image99.png"/><Relationship Id="rId15" Type="http://schemas.openxmlformats.org/officeDocument/2006/relationships/image" Target="../media/image109.png"/><Relationship Id="rId23" Type="http://schemas.openxmlformats.org/officeDocument/2006/relationships/image" Target="../media/image117.png"/><Relationship Id="rId28" Type="http://schemas.openxmlformats.org/officeDocument/2006/relationships/image" Target="../media/image122.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 Id="rId27" Type="http://schemas.openxmlformats.org/officeDocument/2006/relationships/image" Target="../media/image121.png"/></Relationships>
</file>

<file path=ppt/slides/_rels/slide45.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123.png"/><Relationship Id="rId16" Type="http://schemas.openxmlformats.org/officeDocument/2006/relationships/image" Target="../media/image137.png"/><Relationship Id="rId20"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s>
</file>

<file path=ppt/slides/_rels/slide46.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26" Type="http://schemas.openxmlformats.org/officeDocument/2006/relationships/image" Target="../media/image174.png"/><Relationship Id="rId3" Type="http://schemas.openxmlformats.org/officeDocument/2006/relationships/image" Target="../media/image151.png"/><Relationship Id="rId21" Type="http://schemas.openxmlformats.org/officeDocument/2006/relationships/image" Target="../media/image169.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5" Type="http://schemas.openxmlformats.org/officeDocument/2006/relationships/image" Target="../media/image173.png"/><Relationship Id="rId2" Type="http://schemas.openxmlformats.org/officeDocument/2006/relationships/image" Target="../media/image150.png"/><Relationship Id="rId16" Type="http://schemas.openxmlformats.org/officeDocument/2006/relationships/image" Target="../media/image164.png"/><Relationship Id="rId20" Type="http://schemas.openxmlformats.org/officeDocument/2006/relationships/image" Target="../media/image168.png"/><Relationship Id="rId1" Type="http://schemas.openxmlformats.org/officeDocument/2006/relationships/slideLayout" Target="../slideLayouts/slideLayout7.xml"/><Relationship Id="rId6" Type="http://schemas.openxmlformats.org/officeDocument/2006/relationships/image" Target="../media/image154.png"/><Relationship Id="rId11" Type="http://schemas.openxmlformats.org/officeDocument/2006/relationships/image" Target="../media/image159.png"/><Relationship Id="rId24" Type="http://schemas.openxmlformats.org/officeDocument/2006/relationships/image" Target="../media/image172.png"/><Relationship Id="rId5" Type="http://schemas.openxmlformats.org/officeDocument/2006/relationships/image" Target="../media/image153.png"/><Relationship Id="rId15" Type="http://schemas.openxmlformats.org/officeDocument/2006/relationships/image" Target="../media/image163.png"/><Relationship Id="rId23" Type="http://schemas.openxmlformats.org/officeDocument/2006/relationships/image" Target="../media/image171.png"/><Relationship Id="rId28" Type="http://schemas.openxmlformats.org/officeDocument/2006/relationships/image" Target="../media/image176.png"/><Relationship Id="rId10" Type="http://schemas.openxmlformats.org/officeDocument/2006/relationships/image" Target="../media/image158.png"/><Relationship Id="rId19" Type="http://schemas.openxmlformats.org/officeDocument/2006/relationships/image" Target="../media/image167.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 Id="rId22" Type="http://schemas.openxmlformats.org/officeDocument/2006/relationships/image" Target="../media/image170.png"/><Relationship Id="rId27" Type="http://schemas.openxmlformats.org/officeDocument/2006/relationships/image" Target="../media/image175.png"/></Relationships>
</file>

<file path=ppt/slides/_rels/slide47.xml.rels><?xml version="1.0" encoding="UTF-8" standalone="yes"?>
<Relationships xmlns="http://schemas.openxmlformats.org/package/2006/relationships"><Relationship Id="rId8" Type="http://schemas.openxmlformats.org/officeDocument/2006/relationships/image" Target="../media/image183.png"/><Relationship Id="rId13" Type="http://schemas.openxmlformats.org/officeDocument/2006/relationships/image" Target="../media/image188.png"/><Relationship Id="rId18" Type="http://schemas.openxmlformats.org/officeDocument/2006/relationships/image" Target="../media/image193.png"/><Relationship Id="rId26" Type="http://schemas.openxmlformats.org/officeDocument/2006/relationships/image" Target="../media/image201.png"/><Relationship Id="rId3" Type="http://schemas.openxmlformats.org/officeDocument/2006/relationships/image" Target="../media/image178.png"/><Relationship Id="rId21" Type="http://schemas.openxmlformats.org/officeDocument/2006/relationships/image" Target="../media/image196.png"/><Relationship Id="rId7" Type="http://schemas.openxmlformats.org/officeDocument/2006/relationships/image" Target="../media/image182.png"/><Relationship Id="rId12" Type="http://schemas.openxmlformats.org/officeDocument/2006/relationships/image" Target="../media/image187.png"/><Relationship Id="rId17" Type="http://schemas.openxmlformats.org/officeDocument/2006/relationships/image" Target="../media/image192.png"/><Relationship Id="rId25" Type="http://schemas.openxmlformats.org/officeDocument/2006/relationships/image" Target="../media/image200.png"/><Relationship Id="rId2" Type="http://schemas.openxmlformats.org/officeDocument/2006/relationships/image" Target="../media/image177.png"/><Relationship Id="rId16" Type="http://schemas.openxmlformats.org/officeDocument/2006/relationships/image" Target="../media/image191.png"/><Relationship Id="rId20" Type="http://schemas.openxmlformats.org/officeDocument/2006/relationships/image" Target="../media/image195.png"/><Relationship Id="rId1" Type="http://schemas.openxmlformats.org/officeDocument/2006/relationships/slideLayout" Target="../slideLayouts/slideLayout7.xml"/><Relationship Id="rId6" Type="http://schemas.openxmlformats.org/officeDocument/2006/relationships/image" Target="../media/image181.png"/><Relationship Id="rId11" Type="http://schemas.openxmlformats.org/officeDocument/2006/relationships/image" Target="../media/image186.png"/><Relationship Id="rId24" Type="http://schemas.openxmlformats.org/officeDocument/2006/relationships/image" Target="../media/image199.png"/><Relationship Id="rId5" Type="http://schemas.openxmlformats.org/officeDocument/2006/relationships/image" Target="../media/image180.png"/><Relationship Id="rId15" Type="http://schemas.openxmlformats.org/officeDocument/2006/relationships/image" Target="../media/image190.png"/><Relationship Id="rId23" Type="http://schemas.openxmlformats.org/officeDocument/2006/relationships/image" Target="../media/image198.png"/><Relationship Id="rId28" Type="http://schemas.openxmlformats.org/officeDocument/2006/relationships/image" Target="../media/image203.png"/><Relationship Id="rId10" Type="http://schemas.openxmlformats.org/officeDocument/2006/relationships/image" Target="../media/image185.png"/><Relationship Id="rId19" Type="http://schemas.openxmlformats.org/officeDocument/2006/relationships/image" Target="../media/image194.png"/><Relationship Id="rId4" Type="http://schemas.openxmlformats.org/officeDocument/2006/relationships/image" Target="../media/image179.png"/><Relationship Id="rId9" Type="http://schemas.openxmlformats.org/officeDocument/2006/relationships/image" Target="../media/image184.png"/><Relationship Id="rId14" Type="http://schemas.openxmlformats.org/officeDocument/2006/relationships/image" Target="../media/image189.png"/><Relationship Id="rId22" Type="http://schemas.openxmlformats.org/officeDocument/2006/relationships/image" Target="../media/image197.png"/><Relationship Id="rId27" Type="http://schemas.openxmlformats.org/officeDocument/2006/relationships/image" Target="../media/image202.png"/></Relationships>
</file>

<file path=ppt/slides/_rels/slide48.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15.png"/><Relationship Id="rId18" Type="http://schemas.openxmlformats.org/officeDocument/2006/relationships/image" Target="../media/image220.png"/><Relationship Id="rId26" Type="http://schemas.openxmlformats.org/officeDocument/2006/relationships/image" Target="../media/image228.png"/><Relationship Id="rId3" Type="http://schemas.openxmlformats.org/officeDocument/2006/relationships/image" Target="../media/image205.png"/><Relationship Id="rId21" Type="http://schemas.openxmlformats.org/officeDocument/2006/relationships/image" Target="../media/image223.png"/><Relationship Id="rId7" Type="http://schemas.openxmlformats.org/officeDocument/2006/relationships/image" Target="../media/image209.png"/><Relationship Id="rId12" Type="http://schemas.openxmlformats.org/officeDocument/2006/relationships/image" Target="../media/image214.png"/><Relationship Id="rId17" Type="http://schemas.openxmlformats.org/officeDocument/2006/relationships/image" Target="../media/image219.png"/><Relationship Id="rId25" Type="http://schemas.openxmlformats.org/officeDocument/2006/relationships/image" Target="../media/image227.png"/><Relationship Id="rId2" Type="http://schemas.openxmlformats.org/officeDocument/2006/relationships/image" Target="../media/image204.png"/><Relationship Id="rId16" Type="http://schemas.openxmlformats.org/officeDocument/2006/relationships/image" Target="../media/image218.png"/><Relationship Id="rId20" Type="http://schemas.openxmlformats.org/officeDocument/2006/relationships/image" Target="../media/image222.png"/><Relationship Id="rId1" Type="http://schemas.openxmlformats.org/officeDocument/2006/relationships/slideLayout" Target="../slideLayouts/slideLayout7.xml"/><Relationship Id="rId6" Type="http://schemas.openxmlformats.org/officeDocument/2006/relationships/image" Target="../media/image208.png"/><Relationship Id="rId11" Type="http://schemas.openxmlformats.org/officeDocument/2006/relationships/image" Target="../media/image213.png"/><Relationship Id="rId24" Type="http://schemas.openxmlformats.org/officeDocument/2006/relationships/image" Target="../media/image226.png"/><Relationship Id="rId5" Type="http://schemas.openxmlformats.org/officeDocument/2006/relationships/image" Target="../media/image207.png"/><Relationship Id="rId15" Type="http://schemas.openxmlformats.org/officeDocument/2006/relationships/image" Target="../media/image217.png"/><Relationship Id="rId23" Type="http://schemas.openxmlformats.org/officeDocument/2006/relationships/image" Target="../media/image225.png"/><Relationship Id="rId28" Type="http://schemas.openxmlformats.org/officeDocument/2006/relationships/image" Target="../media/image230.png"/><Relationship Id="rId10" Type="http://schemas.openxmlformats.org/officeDocument/2006/relationships/image" Target="../media/image212.png"/><Relationship Id="rId19" Type="http://schemas.openxmlformats.org/officeDocument/2006/relationships/image" Target="../media/image221.png"/><Relationship Id="rId4" Type="http://schemas.openxmlformats.org/officeDocument/2006/relationships/image" Target="../media/image206.png"/><Relationship Id="rId9" Type="http://schemas.openxmlformats.org/officeDocument/2006/relationships/image" Target="../media/image211.png"/><Relationship Id="rId14" Type="http://schemas.openxmlformats.org/officeDocument/2006/relationships/image" Target="../media/image216.png"/><Relationship Id="rId22" Type="http://schemas.openxmlformats.org/officeDocument/2006/relationships/image" Target="../media/image224.png"/><Relationship Id="rId27" Type="http://schemas.openxmlformats.org/officeDocument/2006/relationships/image" Target="../media/image229.png"/></Relationships>
</file>

<file path=ppt/slides/_rels/slide49.xml.rels><?xml version="1.0" encoding="UTF-8" standalone="yes"?>
<Relationships xmlns="http://schemas.openxmlformats.org/package/2006/relationships"><Relationship Id="rId8" Type="http://schemas.openxmlformats.org/officeDocument/2006/relationships/image" Target="../media/image237.png"/><Relationship Id="rId13" Type="http://schemas.openxmlformats.org/officeDocument/2006/relationships/image" Target="../media/image242.png"/><Relationship Id="rId18" Type="http://schemas.openxmlformats.org/officeDocument/2006/relationships/image" Target="../media/image247.png"/><Relationship Id="rId3" Type="http://schemas.openxmlformats.org/officeDocument/2006/relationships/image" Target="../media/image232.png"/><Relationship Id="rId21" Type="http://schemas.openxmlformats.org/officeDocument/2006/relationships/image" Target="../media/image250.png"/><Relationship Id="rId7" Type="http://schemas.openxmlformats.org/officeDocument/2006/relationships/image" Target="../media/image236.png"/><Relationship Id="rId12" Type="http://schemas.openxmlformats.org/officeDocument/2006/relationships/image" Target="../media/image241.png"/><Relationship Id="rId17" Type="http://schemas.openxmlformats.org/officeDocument/2006/relationships/image" Target="../media/image246.png"/><Relationship Id="rId2" Type="http://schemas.openxmlformats.org/officeDocument/2006/relationships/image" Target="../media/image231.png"/><Relationship Id="rId16" Type="http://schemas.openxmlformats.org/officeDocument/2006/relationships/image" Target="../media/image245.png"/><Relationship Id="rId20" Type="http://schemas.openxmlformats.org/officeDocument/2006/relationships/image" Target="../media/image249.png"/><Relationship Id="rId1" Type="http://schemas.openxmlformats.org/officeDocument/2006/relationships/slideLayout" Target="../slideLayouts/slideLayout7.xml"/><Relationship Id="rId6" Type="http://schemas.openxmlformats.org/officeDocument/2006/relationships/image" Target="../media/image235.png"/><Relationship Id="rId11" Type="http://schemas.openxmlformats.org/officeDocument/2006/relationships/image" Target="../media/image240.png"/><Relationship Id="rId5" Type="http://schemas.openxmlformats.org/officeDocument/2006/relationships/image" Target="../media/image234.png"/><Relationship Id="rId15" Type="http://schemas.openxmlformats.org/officeDocument/2006/relationships/image" Target="../media/image244.png"/><Relationship Id="rId23" Type="http://schemas.openxmlformats.org/officeDocument/2006/relationships/image" Target="../media/image252.png"/><Relationship Id="rId10" Type="http://schemas.openxmlformats.org/officeDocument/2006/relationships/image" Target="../media/image239.png"/><Relationship Id="rId19" Type="http://schemas.openxmlformats.org/officeDocument/2006/relationships/image" Target="../media/image248.png"/><Relationship Id="rId4" Type="http://schemas.openxmlformats.org/officeDocument/2006/relationships/image" Target="../media/image233.png"/><Relationship Id="rId9" Type="http://schemas.openxmlformats.org/officeDocument/2006/relationships/image" Target="../media/image238.png"/><Relationship Id="rId14" Type="http://schemas.openxmlformats.org/officeDocument/2006/relationships/image" Target="../media/image243.png"/><Relationship Id="rId22" Type="http://schemas.openxmlformats.org/officeDocument/2006/relationships/image" Target="../media/image2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59.png"/><Relationship Id="rId13" Type="http://schemas.openxmlformats.org/officeDocument/2006/relationships/image" Target="../media/image264.png"/><Relationship Id="rId3" Type="http://schemas.openxmlformats.org/officeDocument/2006/relationships/image" Target="../media/image254.png"/><Relationship Id="rId7" Type="http://schemas.openxmlformats.org/officeDocument/2006/relationships/image" Target="../media/image258.png"/><Relationship Id="rId12" Type="http://schemas.openxmlformats.org/officeDocument/2006/relationships/image" Target="../media/image263.png"/><Relationship Id="rId2" Type="http://schemas.openxmlformats.org/officeDocument/2006/relationships/image" Target="../media/image253.png"/><Relationship Id="rId16" Type="http://schemas.openxmlformats.org/officeDocument/2006/relationships/image" Target="../media/image267.png"/><Relationship Id="rId1" Type="http://schemas.openxmlformats.org/officeDocument/2006/relationships/slideLayout" Target="../slideLayouts/slideLayout7.xml"/><Relationship Id="rId6" Type="http://schemas.openxmlformats.org/officeDocument/2006/relationships/image" Target="../media/image257.png"/><Relationship Id="rId11" Type="http://schemas.openxmlformats.org/officeDocument/2006/relationships/image" Target="../media/image262.png"/><Relationship Id="rId5" Type="http://schemas.openxmlformats.org/officeDocument/2006/relationships/image" Target="../media/image256.png"/><Relationship Id="rId15" Type="http://schemas.openxmlformats.org/officeDocument/2006/relationships/image" Target="../media/image266.png"/><Relationship Id="rId10" Type="http://schemas.openxmlformats.org/officeDocument/2006/relationships/image" Target="../media/image261.png"/><Relationship Id="rId4" Type="http://schemas.openxmlformats.org/officeDocument/2006/relationships/image" Target="../media/image255.png"/><Relationship Id="rId9" Type="http://schemas.openxmlformats.org/officeDocument/2006/relationships/image" Target="../media/image260.png"/><Relationship Id="rId14" Type="http://schemas.openxmlformats.org/officeDocument/2006/relationships/image" Target="../media/image265.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pic>
        <p:nvPicPr>
          <p:cNvPr id="4" name="Picture 3"/>
          <p:cNvPicPr>
            <a:picLocks noChangeAspect="1"/>
          </p:cNvPicPr>
          <p:nvPr/>
        </p:nvPicPr>
        <p:blipFill>
          <a:blip r:embed="rId4"/>
          <a:stretch>
            <a:fillRect/>
          </a:stretch>
        </p:blipFill>
        <p:spPr>
          <a:xfrm>
            <a:off x="4928679" y="3005847"/>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r>
              <a:rPr lang="en-US" dirty="0"/>
              <a:t>Resolution?  Identify devices with legacy installations and upgrade them before doing the in place upgrade.  You should be doing this anyway, now is a good time to start.</a:t>
            </a:r>
          </a:p>
          <a:p>
            <a:pPr lvl="1"/>
            <a:r>
              <a:rPr lang="en-US" dirty="0"/>
              <a:t>You can do this in task sequence as well. </a:t>
            </a:r>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windows update 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8225801" y="2657716"/>
            <a:ext cx="3819525" cy="401955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0755" y="2311862"/>
            <a:ext cx="3970599" cy="4106688"/>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p>
          <a:p>
            <a:endParaRPr lang="en-US" dirty="0"/>
          </a:p>
          <a:p>
            <a:pPr marL="0" indent="0">
              <a:buNone/>
            </a:pP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p:txBody>
      </p:sp>
    </p:spTree>
    <p:extLst>
      <p:ext uri="{BB962C8B-B14F-4D97-AF65-F5344CB8AC3E}">
        <p14:creationId xmlns:p14="http://schemas.microsoft.com/office/powerpoint/2010/main" val="154734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measure 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717702"/>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fontScale="92500"/>
          </a:bodyPr>
          <a:lstStyle/>
          <a:p>
            <a:r>
              <a:rPr lang="en-US" dirty="0"/>
              <a:t>Windows Upgrade Readiness is for in place upgrades.  </a:t>
            </a:r>
          </a:p>
          <a:p>
            <a:pPr lvl="1"/>
            <a:r>
              <a:rPr lang="en-US" dirty="0"/>
              <a:t>Windows 7 and 8.1 -&gt; 10</a:t>
            </a:r>
          </a:p>
          <a:p>
            <a:pPr lvl="1"/>
            <a:r>
              <a:rPr lang="en-US" dirty="0"/>
              <a:t>Windows 10 servicing (i.e. 1511 to 1607)</a:t>
            </a:r>
          </a:p>
          <a:p>
            <a:pPr lvl="1"/>
            <a:endParaRPr lang="en-US" dirty="0"/>
          </a:p>
          <a:p>
            <a:pPr marL="457200" lvl="1" indent="0" algn="ctr">
              <a:buNone/>
            </a:pPr>
            <a:r>
              <a:rPr lang="en-US" sz="8800" dirty="0"/>
              <a:t>IN PLACE UPGRADES WORK GREAT</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do not persist</a:t>
            </a:r>
          </a:p>
          <a:p>
            <a:r>
              <a:rPr lang="en-US" dirty="0"/>
              <a:t>Use the latest Win10 CU!  </a:t>
            </a:r>
            <a:r>
              <a:rPr lang="en-US" dirty="0" err="1"/>
              <a:t>ConfigMgr</a:t>
            </a:r>
            <a:r>
              <a:rPr lang="en-US" dirty="0"/>
              <a:t> Offline 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586</TotalTime>
  <Words>3371</Words>
  <Application>Microsoft Office PowerPoint</Application>
  <PresentationFormat>Widescreen</PresentationFormat>
  <Paragraphs>331</Paragraphs>
  <Slides>50</Slides>
  <Notes>29</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Drivers and Task Sequences</vt:lpstr>
      <vt:lpstr>Incompatible Drivers Strategy </vt:lpstr>
      <vt:lpstr>Updating Drivers Strategy</vt:lpstr>
      <vt:lpstr>Disconnected Peripheral Devices</vt:lpstr>
      <vt:lpstr>ConfigMgr Integration</vt:lpstr>
      <vt:lpstr>Configmgr Integration </vt:lpstr>
      <vt:lpstr>Queries</vt:lpstr>
      <vt:lpstr>Query Examples</vt:lpstr>
      <vt:lpstr>Query Notes</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54</cp:revision>
  <dcterms:created xsi:type="dcterms:W3CDTF">2017-03-10T01:51:24Z</dcterms:created>
  <dcterms:modified xsi:type="dcterms:W3CDTF">2017-04-18T03:02:24Z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