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267" r:id="rId17"/>
    <p:sldId id="293" r:id="rId18"/>
    <p:sldId id="307" r:id="rId19"/>
    <p:sldId id="305" r:id="rId20"/>
    <p:sldId id="292" r:id="rId21"/>
    <p:sldId id="306" r:id="rId22"/>
    <p:sldId id="301" r:id="rId23"/>
    <p:sldId id="294" r:id="rId24"/>
    <p:sldId id="296" r:id="rId25"/>
    <p:sldId id="295" r:id="rId26"/>
    <p:sldId id="297" r:id="rId27"/>
    <p:sldId id="298" r:id="rId28"/>
    <p:sldId id="299" r:id="rId29"/>
    <p:sldId id="300" r:id="rId30"/>
    <p:sldId id="302" r:id="rId31"/>
    <p:sldId id="290" r:id="rId32"/>
    <p:sldId id="303" r:id="rId33"/>
    <p:sldId id="304" r:id="rId34"/>
    <p:sldId id="258" r:id="rId35"/>
    <p:sldId id="259" r:id="rId36"/>
    <p:sldId id="279" r:id="rId37"/>
    <p:sldId id="287" r:id="rId38"/>
    <p:sldId id="280" r:id="rId39"/>
    <p:sldId id="262" r:id="rId40"/>
    <p:sldId id="263" r:id="rId41"/>
    <p:sldId id="264" r:id="rId42"/>
    <p:sldId id="265" r:id="rId43"/>
    <p:sldId id="266" r:id="rId44"/>
    <p:sldId id="291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267"/>
            <p14:sldId id="293"/>
            <p14:sldId id="307"/>
            <p14:sldId id="305"/>
            <p14:sldId id="292"/>
            <p14:sldId id="306"/>
            <p14:sldId id="301"/>
            <p14:sldId id="294"/>
            <p14:sldId id="296"/>
            <p14:sldId id="295"/>
            <p14:sldId id="297"/>
            <p14:sldId id="298"/>
            <p14:sldId id="299"/>
            <p14:sldId id="300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r>
              <a:rPr lang="en-US" dirty="0"/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things did or did not happen.</a:t>
            </a:r>
          </a:p>
          <a:p>
            <a:endParaRPr lang="en-US" dirty="0"/>
          </a:p>
          <a:p>
            <a:r>
              <a:rPr lang="en-US" dirty="0"/>
              <a:t>Was a mock called?</a:t>
            </a:r>
          </a:p>
          <a:p>
            <a:endParaRPr lang="en-US" dirty="0"/>
          </a:p>
          <a:p>
            <a:r>
              <a:rPr lang="en-US" dirty="0"/>
              <a:t>How many times?</a:t>
            </a:r>
          </a:p>
          <a:p>
            <a:endParaRPr lang="en-US" dirty="0"/>
          </a:p>
          <a:p>
            <a:r>
              <a:rPr lang="en-US" dirty="0"/>
              <a:t>With what parameters?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0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272</TotalTime>
  <Words>1086</Words>
  <Application>Microsoft Office PowerPoint</Application>
  <PresentationFormat>Widescreen</PresentationFormat>
  <Paragraphs>237</Paragraphs>
  <Slides>50</Slides>
  <Notes>22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More Pester Components</vt:lpstr>
      <vt:lpstr>PowerPoint Presentation</vt:lpstr>
      <vt:lpstr>Assert-MockCalled</vt:lpstr>
      <vt:lpstr>PowerPoint Presentation</vt:lpstr>
      <vt:lpstr>Parameter Filter</vt:lpstr>
      <vt:lpstr>PowerPoint Presentation</vt:lpstr>
      <vt:lpstr>Working with .NET methods</vt:lpstr>
      <vt:lpstr>PowerPoint Presentation</vt:lpstr>
      <vt:lpstr>Working with Complex Objects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15</cp:revision>
  <dcterms:created xsi:type="dcterms:W3CDTF">2019-03-13T01:30:28Z</dcterms:created>
  <dcterms:modified xsi:type="dcterms:W3CDTF">2019-03-14T03:25:42Z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