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7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295" r:id="rId24"/>
    <p:sldId id="297" r:id="rId25"/>
    <p:sldId id="310" r:id="rId26"/>
    <p:sldId id="311" r:id="rId27"/>
    <p:sldId id="298" r:id="rId28"/>
    <p:sldId id="299" r:id="rId29"/>
    <p:sldId id="306" r:id="rId30"/>
    <p:sldId id="300" r:id="rId31"/>
    <p:sldId id="301" r:id="rId32"/>
    <p:sldId id="302" r:id="rId33"/>
    <p:sldId id="290" r:id="rId34"/>
    <p:sldId id="303" r:id="rId35"/>
    <p:sldId id="304" r:id="rId36"/>
    <p:sldId id="258" r:id="rId37"/>
    <p:sldId id="259" r:id="rId38"/>
    <p:sldId id="279" r:id="rId39"/>
    <p:sldId id="287" r:id="rId40"/>
    <p:sldId id="280" r:id="rId41"/>
    <p:sldId id="262" r:id="rId42"/>
    <p:sldId id="263" r:id="rId43"/>
    <p:sldId id="264" r:id="rId44"/>
    <p:sldId id="265" r:id="rId45"/>
    <p:sldId id="266" r:id="rId46"/>
    <p:sldId id="291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0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this through some list that are hundreds of thousands of items</a:t>
            </a:r>
            <a:r>
              <a:rPr lang="en-US"/>
              <a:t>, its time </a:t>
            </a:r>
            <a:r>
              <a:rPr lang="en-US" dirty="0"/>
              <a:t>to convert to an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r>
              <a:rPr lang="en-US" dirty="0"/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481</TotalTime>
  <Words>1228</Words>
  <Application>Microsoft Office PowerPoint</Application>
  <PresentationFormat>Widescreen</PresentationFormat>
  <Paragraphs>251</Paragraphs>
  <Slides>52</Slides>
  <Notes>26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Working with Complex Objects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21</cp:revision>
  <dcterms:created xsi:type="dcterms:W3CDTF">2019-03-13T01:30:28Z</dcterms:created>
  <dcterms:modified xsi:type="dcterms:W3CDTF">2019-03-16T15:45:19Z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