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81" r:id="rId7"/>
    <p:sldId id="260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309" r:id="rId17"/>
    <p:sldId id="267" r:id="rId18"/>
    <p:sldId id="293" r:id="rId19"/>
    <p:sldId id="307" r:id="rId20"/>
    <p:sldId id="305" r:id="rId21"/>
    <p:sldId id="292" r:id="rId22"/>
    <p:sldId id="308" r:id="rId23"/>
    <p:sldId id="295" r:id="rId24"/>
    <p:sldId id="297" r:id="rId25"/>
    <p:sldId id="310" r:id="rId26"/>
    <p:sldId id="311" r:id="rId27"/>
    <p:sldId id="298" r:id="rId28"/>
    <p:sldId id="299" r:id="rId29"/>
    <p:sldId id="306" r:id="rId30"/>
    <p:sldId id="301" r:id="rId31"/>
    <p:sldId id="302" r:id="rId32"/>
    <p:sldId id="290" r:id="rId33"/>
    <p:sldId id="303" r:id="rId34"/>
    <p:sldId id="304" r:id="rId35"/>
    <p:sldId id="258" r:id="rId36"/>
    <p:sldId id="259" r:id="rId37"/>
    <p:sldId id="279" r:id="rId38"/>
    <p:sldId id="287" r:id="rId39"/>
    <p:sldId id="280" r:id="rId40"/>
    <p:sldId id="262" r:id="rId41"/>
    <p:sldId id="263" r:id="rId42"/>
    <p:sldId id="264" r:id="rId43"/>
    <p:sldId id="265" r:id="rId44"/>
    <p:sldId id="266" r:id="rId45"/>
    <p:sldId id="291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60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295"/>
            <p14:sldId id="297"/>
            <p14:sldId id="310"/>
            <p14:sldId id="311"/>
            <p14:sldId id="298"/>
            <p14:sldId id="299"/>
            <p14:sldId id="306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>
        <p:scale>
          <a:sx n="96" d="100"/>
          <a:sy n="96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  <a:p>
            <a:r>
              <a:rPr lang="en-US" dirty="0"/>
              <a:t>PowerShell Core / PowerShell 6 has no support for the ISE.  PowerShell v 5.1 is code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our module.  You have this module and you are starting to use it!  Let’s test how you are using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level settings as to what testing is, why it is important and some </a:t>
            </a:r>
            <a:r>
              <a:rPr lang="en-US" dirty="0" err="1"/>
              <a:t>defitions</a:t>
            </a:r>
            <a:r>
              <a:rPr lang="en-US" dirty="0"/>
              <a:t> around Unit Testing.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this through some list that are hundreds of thousands of items, its time to convert to an array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elerity.com/the-true-cost-of-a-software-bu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endParaRPr lang="en-US" dirty="0"/>
          </a:p>
          <a:p>
            <a:r>
              <a:rPr lang="en-US" dirty="0"/>
              <a:t>It is the only way to self peer review your code.</a:t>
            </a:r>
          </a:p>
          <a:p>
            <a:endParaRPr lang="en-US" dirty="0"/>
          </a:p>
          <a:p>
            <a:r>
              <a:rPr lang="en-US" dirty="0"/>
              <a:t>It separates you from the pack.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http://blog.celerity.com/the-true-cost-of-a-software-bug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 (optional)</a:t>
            </a:r>
          </a:p>
          <a:p>
            <a:pPr lvl="1"/>
            <a:r>
              <a:rPr lang="en-US" dirty="0"/>
              <a:t>Logical grouping of It blocks.</a:t>
            </a:r>
          </a:p>
          <a:p>
            <a:endParaRPr lang="en-US" dirty="0"/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endParaRPr lang="en-US" dirty="0"/>
          </a:p>
          <a:p>
            <a:r>
              <a:rPr lang="en-US" dirty="0"/>
              <a:t>Have a separate test for each </a:t>
            </a:r>
            <a:r>
              <a:rPr lang="en-US" dirty="0" err="1"/>
              <a:t>CmdLet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 the Describe block the name of the </a:t>
            </a:r>
            <a:r>
              <a:rPr lang="en-US" dirty="0" err="1"/>
              <a:t>CmdLet</a:t>
            </a:r>
            <a:endParaRPr lang="en-US" dirty="0"/>
          </a:p>
          <a:p>
            <a:pPr lvl="1"/>
            <a:r>
              <a:rPr lang="en-US" dirty="0"/>
              <a:t>Our whatever standard you want to use, but have one.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Enforces 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Mocks and Assertions</a:t>
            </a:r>
          </a:p>
          <a:p>
            <a:r>
              <a:rPr lang="en-US" sz="1900" dirty="0"/>
              <a:t>demo5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All around Excellence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 or not.</a:t>
            </a:r>
          </a:p>
          <a:p>
            <a:endParaRPr lang="en-US" dirty="0"/>
          </a:p>
          <a:p>
            <a:r>
              <a:rPr lang="en-US" dirty="0"/>
              <a:t>Ensure a specific Mock was called a certain amount of times.</a:t>
            </a:r>
          </a:p>
          <a:p>
            <a:endParaRPr lang="en-US" dirty="0"/>
          </a:p>
          <a:p>
            <a:r>
              <a:rPr lang="en-US" dirty="0"/>
              <a:t>Ensure a Mock was called in a specific Scope.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 to write functions for each .NET method you need to test.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need a modern version of Pester for this.</a:t>
            </a:r>
          </a:p>
          <a:p>
            <a:endParaRPr lang="en-US" dirty="0"/>
          </a:p>
          <a:p>
            <a:r>
              <a:rPr lang="en-US" dirty="0" err="1"/>
              <a:t>TestCases</a:t>
            </a:r>
            <a:endParaRPr lang="en-US" dirty="0"/>
          </a:p>
          <a:p>
            <a:pPr lvl="1"/>
            <a:r>
              <a:rPr lang="en-US" dirty="0"/>
              <a:t>Pass in an array of parameters to an It block to test multiple “like” scenarios.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endParaRPr lang="en-US" dirty="0"/>
          </a:p>
          <a:p>
            <a:r>
              <a:rPr lang="en-US" dirty="0"/>
              <a:t>It is only for modules.</a:t>
            </a:r>
          </a:p>
          <a:p>
            <a:endParaRPr lang="en-US" dirty="0"/>
          </a:p>
          <a:p>
            <a:r>
              <a:rPr lang="en-US" dirty="0"/>
              <a:t>Somethings are not testable.</a:t>
            </a:r>
          </a:p>
          <a:p>
            <a:endParaRPr lang="en-US" dirty="0"/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 \ Functions \ </a:t>
            </a:r>
            <a:r>
              <a:rPr lang="en-US" dirty="0" err="1"/>
              <a:t>CmdLets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Functions should return one and only type of thing.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lvl="2"/>
            <a:r>
              <a:rPr lang="en-US" dirty="0"/>
              <a:t>Logic Branches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 (Databases, Services,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708</TotalTime>
  <Words>1328</Words>
  <Application>Microsoft Office PowerPoint</Application>
  <PresentationFormat>Widescreen</PresentationFormat>
  <Paragraphs>267</Paragraphs>
  <Slides>51</Slides>
  <Notes>25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PowerShell Foundational Stuff</vt:lpstr>
      <vt:lpstr>Testing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LOVES FUNCTIONS</vt:lpstr>
      <vt:lpstr>BASIC 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Parameter Filter</vt:lpstr>
      <vt:lpstr>PowerPoint Presentation</vt:lpstr>
      <vt:lpstr>REMINDER</vt:lpstr>
      <vt:lpstr>PowerPoint Presentation</vt:lpstr>
      <vt:lpstr>Working with .NET methods</vt:lpstr>
      <vt:lpstr>PowerPoint Presentation</vt:lpstr>
      <vt:lpstr>More Pester Components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37</cp:revision>
  <dcterms:created xsi:type="dcterms:W3CDTF">2019-03-13T01:30:28Z</dcterms:created>
  <dcterms:modified xsi:type="dcterms:W3CDTF">2019-04-17T20:27:47Z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