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6"/>
    <p:restoredTop sz="96405"/>
  </p:normalViewPr>
  <p:slideViewPr>
    <p:cSldViewPr snapToGrid="0" snapToObjects="1">
      <p:cViewPr varScale="1">
        <p:scale>
          <a:sx n="206" d="100"/>
          <a:sy n="206" d="100"/>
        </p:scale>
        <p:origin x="3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EA32C-1F2E-7D47-9F72-0599A16F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BF0042-D117-D246-9518-082E6914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72CE2-D6AB-874A-A50A-69FC5F03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9E425-16EE-F644-96B9-DF758C25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6D98C-9BC9-CF40-984F-A90C37EE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AF0BB-0B12-E543-ABB9-C38F305F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6E0CDB-3D2F-0647-AC4B-FBE78A643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B009E-80D7-ED45-B98E-761F5212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E6D28-0D65-9347-AF88-DBB57326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EB0C7-B914-5546-87B4-979AE103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19B924-78FC-494D-BE1D-0F71FEEA1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7C1CF5-8B69-B047-BDC6-EEA782EA9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457C-B007-3745-B372-A3C8F2C4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EB489F-06B3-4140-A7D2-B9E9FE55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7FACB-2711-BD4E-8DF3-E29F8E3F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0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576CD-A309-F34B-B9D1-289588E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CE1C9-2E97-914D-8186-88264227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E1B1A-1487-D044-99DC-11FEBBAD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9BAFA8-A87D-7B42-A244-8A78502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48314-0D7A-814B-8492-2E9A211F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8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8A904-092E-F145-9E86-6C341BC2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BAEBF-CE24-7744-AA48-FE3B7679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C77F5C-6C94-214D-93BC-9A4C4345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57B0A-A599-D24E-A8E6-D57EA485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10FA9-2F4C-0040-BD81-BB9843F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85218-7FBF-874C-96C4-F431F336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4951D-D4CF-F942-BF6D-D4B28011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BEA0D6-CF57-2A46-85DB-5F42429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9C2CB-DA3D-BA4A-A135-9312BA1B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A8D0D3-9000-BE4E-AD22-1EF3016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696A27-B04C-CF47-945A-E4F6F6E3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1C5CE-ECCE-8C4C-AD2B-82554439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2EE56-B601-8C4B-B042-8B36D81E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ED4962-6A8E-1B4E-809A-C93D897B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B8234D-2AE1-EE44-AA6D-EBD09B924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27E0D6-E2F5-7244-9AB7-17A28493A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0A664-FB4B-F349-BA89-D576C1A9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4C0C35-C12D-4043-856A-2FB7957F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2501B-B486-8C45-82A7-E8DB317A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4FF40-B357-0F40-832B-7B583495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A1B235-5045-B841-9573-5D42B87C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3C5F29-E565-3446-BB88-9CE15CE0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6D3321-B234-514F-A57C-10E50194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8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1F7CEB-1C99-1C48-AA00-0911C058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95D99B-AF64-B94D-AF92-25F99B2A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5B07E9-92B7-C744-BC92-C9B83E0B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225E7-B0C5-154B-B4B7-F4FBA950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57B00-FBFF-8C41-8523-B32FECB1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47F887-745C-2A41-BE14-E502195D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6E80A-E838-B44E-9245-3BD4465E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CC2F74-DC9F-B241-91D0-5FD3C713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965A6-78FC-CB4A-A0CE-DED26E70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ED8B2-4126-6B41-8968-6D389907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3EF652-BB96-BF4E-9A4C-DA88AB92D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7E9DF-7339-9641-9410-3979AE38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689B18-1BE8-474C-B3A6-F4D7EBA1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8FA48F-70CF-4F46-8257-FB3EF3C1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7EE6E-5CE8-7E40-A365-63D5A6FA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30A21E-0D67-AA43-8E21-A26E26B9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D8033-FA3F-A444-B9FC-847BFD22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62743-7713-BA4C-8421-C4DDD63E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13CB-D651-D048-AC46-98A94743893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5F0AC-2C1E-7240-ABD5-A87AB3D63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D4716-E1A3-404E-9F30-83616F12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8A63-8111-9C40-A3FA-86404BBC75B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0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7497D18-B251-654F-AF4B-BA0D35A65A2B}"/>
              </a:ext>
            </a:extLst>
          </p:cNvPr>
          <p:cNvGrpSpPr/>
          <p:nvPr/>
        </p:nvGrpSpPr>
        <p:grpSpPr>
          <a:xfrm>
            <a:off x="824438" y="54141"/>
            <a:ext cx="10630785" cy="6803859"/>
            <a:chOff x="824438" y="54141"/>
            <a:chExt cx="10630785" cy="6803859"/>
          </a:xfrm>
        </p:grpSpPr>
        <p:pic>
          <p:nvPicPr>
            <p:cNvPr id="4" name="Picture 1" descr="D:\Fred\Mes Documents\Develop\Lsystems\Orchidee\orchid6.png">
              <a:extLst>
                <a:ext uri="{FF2B5EF4-FFF2-40B4-BE49-F238E27FC236}">
                  <a16:creationId xmlns:a16="http://schemas.microsoft.com/office/drawing/2014/main" id="{1BD060FB-2147-884B-AD62-C33BFA844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484" r="30888"/>
            <a:stretch>
              <a:fillRect/>
            </a:stretch>
          </p:blipFill>
          <p:spPr bwMode="auto">
            <a:xfrm>
              <a:off x="824438" y="68233"/>
              <a:ext cx="2504844" cy="3638794"/>
            </a:xfrm>
            <a:prstGeom prst="rect">
              <a:avLst/>
            </a:prstGeom>
            <a:noFill/>
          </p:spPr>
        </p:pic>
        <p:pic>
          <p:nvPicPr>
            <p:cNvPr id="10" name="Picture 2" descr="D:\Fred\Doc\vplants\2010\fspm\lpy\finalimages\fig15.jpg">
              <a:extLst>
                <a:ext uri="{FF2B5EF4-FFF2-40B4-BE49-F238E27FC236}">
                  <a16:creationId xmlns:a16="http://schemas.microsoft.com/office/drawing/2014/main" id="{1B1FC06A-9F22-3D43-84E7-E53C9B171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4438" y="3765902"/>
              <a:ext cx="7865861" cy="3092098"/>
            </a:xfrm>
            <a:prstGeom prst="rect">
              <a:avLst/>
            </a:prstGeom>
            <a:noFill/>
          </p:spPr>
        </p:pic>
        <p:pic>
          <p:nvPicPr>
            <p:cNvPr id="11" name="Image 10" descr="image_0610.png">
              <a:extLst>
                <a:ext uri="{FF2B5EF4-FFF2-40B4-BE49-F238E27FC236}">
                  <a16:creationId xmlns:a16="http://schemas.microsoft.com/office/drawing/2014/main" id="{D5C35BA2-66BD-C44A-BE63-7D2698F34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2" t="23408" r="18115" b="6449"/>
            <a:stretch/>
          </p:blipFill>
          <p:spPr>
            <a:xfrm>
              <a:off x="2866601" y="243819"/>
              <a:ext cx="6016068" cy="360782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13D6D1D-FE5A-2D44-A769-B89FE65BB5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620" t="6668" r="21628"/>
            <a:stretch/>
          </p:blipFill>
          <p:spPr>
            <a:xfrm>
              <a:off x="7756413" y="54141"/>
              <a:ext cx="3698810" cy="376590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27C4FA0-2099-374F-999C-47599052F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745" b="3224"/>
            <a:stretch/>
          </p:blipFill>
          <p:spPr>
            <a:xfrm>
              <a:off x="8734204" y="3851640"/>
              <a:ext cx="2583599" cy="300636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ECA610-2A47-3E43-9116-F239E80F9820}"/>
                </a:ext>
              </a:extLst>
            </p:cNvPr>
            <p:cNvSpPr/>
            <p:nvPr/>
          </p:nvSpPr>
          <p:spPr>
            <a:xfrm>
              <a:off x="3904735" y="3858383"/>
              <a:ext cx="4780042" cy="29838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C5DFF0-F572-BD4E-8FB5-1B5A36DF1A09}"/>
                </a:ext>
              </a:extLst>
            </p:cNvPr>
            <p:cNvSpPr/>
            <p:nvPr/>
          </p:nvSpPr>
          <p:spPr>
            <a:xfrm>
              <a:off x="8728681" y="3835841"/>
              <a:ext cx="2583599" cy="3006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5947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Boudon</dc:creator>
  <cp:lastModifiedBy>Frédéric Boudon</cp:lastModifiedBy>
  <cp:revision>2</cp:revision>
  <dcterms:created xsi:type="dcterms:W3CDTF">2022-03-01T09:35:42Z</dcterms:created>
  <dcterms:modified xsi:type="dcterms:W3CDTF">2022-03-01T09:57:52Z</dcterms:modified>
</cp:coreProperties>
</file>