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8003838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6" y="-2808"/>
      </p:cViewPr>
      <p:guideLst>
        <p:guide orient="horz" pos="2160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2130426"/>
            <a:ext cx="15303262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3886200"/>
            <a:ext cx="126026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274639"/>
            <a:ext cx="7973574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274639"/>
            <a:ext cx="23630037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6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4406901"/>
            <a:ext cx="153032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2906713"/>
            <a:ext cx="153032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600201"/>
            <a:ext cx="1580024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600201"/>
            <a:ext cx="158033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274638"/>
            <a:ext cx="162034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1535113"/>
            <a:ext cx="79548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2174875"/>
            <a:ext cx="79548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1535113"/>
            <a:ext cx="79579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2174875"/>
            <a:ext cx="79579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8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3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273050"/>
            <a:ext cx="59231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273051"/>
            <a:ext cx="1006464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1435101"/>
            <a:ext cx="59231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4800600"/>
            <a:ext cx="108023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612775"/>
            <a:ext cx="108023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5367338"/>
            <a:ext cx="108023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274638"/>
            <a:ext cx="162034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1600201"/>
            <a:ext cx="162034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6356351"/>
            <a:ext cx="4200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4ED-77D7-F048-9281-A55C39E998E2}" type="datetimeFigureOut">
              <a:rPr lang="fr-FR" smtClean="0"/>
              <a:t>26/09/16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6356351"/>
            <a:ext cx="5701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6356351"/>
            <a:ext cx="4200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5769-BF71-9946-91B1-7E97907351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2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9525320" y="85484"/>
            <a:ext cx="7776770" cy="6300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57691" y="85484"/>
            <a:ext cx="8779890" cy="6300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53044" y="177509"/>
            <a:ext cx="2212176" cy="76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within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7005" y="2362238"/>
            <a:ext cx="2649148" cy="819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50629" y="3495566"/>
            <a:ext cx="2417006" cy="7919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7" name="Hexagone 6"/>
          <p:cNvSpPr/>
          <p:nvPr/>
        </p:nvSpPr>
        <p:spPr>
          <a:xfrm>
            <a:off x="3099777" y="1788747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8" name="Hexagone 7"/>
          <p:cNvSpPr/>
          <p:nvPr/>
        </p:nvSpPr>
        <p:spPr>
          <a:xfrm>
            <a:off x="3099777" y="2648984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14" idx="2"/>
            <a:endCxn id="5" idx="0"/>
          </p:cNvCxnSpPr>
          <p:nvPr/>
        </p:nvCxnSpPr>
        <p:spPr>
          <a:xfrm>
            <a:off x="1659132" y="1788747"/>
            <a:ext cx="42447" cy="573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7" idx="3"/>
          </p:cNvCxnSpPr>
          <p:nvPr/>
        </p:nvCxnSpPr>
        <p:spPr>
          <a:xfrm>
            <a:off x="2137071" y="1638547"/>
            <a:ext cx="962706" cy="51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123932" y="2526093"/>
            <a:ext cx="0" cy="27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 flipH="1">
            <a:off x="1659132" y="3181511"/>
            <a:ext cx="42447" cy="31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90953" y="505219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81193" y="1297184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3"/>
            <a:endCxn id="13" idx="1"/>
          </p:cNvCxnSpPr>
          <p:nvPr/>
        </p:nvCxnSpPr>
        <p:spPr>
          <a:xfrm>
            <a:off x="2765220" y="559837"/>
            <a:ext cx="525733" cy="191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4" idx="2"/>
            <a:endCxn id="14" idx="0"/>
          </p:cNvCxnSpPr>
          <p:nvPr/>
        </p:nvCxnSpPr>
        <p:spPr>
          <a:xfrm>
            <a:off x="1659132" y="942164"/>
            <a:ext cx="0" cy="355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36847" y="1385009"/>
            <a:ext cx="210293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</a:t>
            </a:r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5124620" y="2674482"/>
            <a:ext cx="2734954" cy="6417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Nb_Inflorescence</a:t>
            </a:r>
            <a:endParaRPr lang="fr-FR" dirty="0"/>
          </a:p>
        </p:txBody>
      </p:sp>
      <p:sp>
        <p:nvSpPr>
          <p:cNvPr id="19" name="Hexagone 18"/>
          <p:cNvSpPr/>
          <p:nvPr/>
        </p:nvSpPr>
        <p:spPr>
          <a:xfrm>
            <a:off x="7189568" y="2026774"/>
            <a:ext cx="1584027" cy="6281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Flowering_Week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3" idx="3"/>
            <a:endCxn id="17" idx="1"/>
          </p:cNvCxnSpPr>
          <p:nvPr/>
        </p:nvCxnSpPr>
        <p:spPr>
          <a:xfrm>
            <a:off x="4246831" y="751001"/>
            <a:ext cx="990016" cy="900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6288313" y="1917537"/>
            <a:ext cx="203784" cy="756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19" idx="3"/>
          </p:cNvCxnSpPr>
          <p:nvPr/>
        </p:nvCxnSpPr>
        <p:spPr>
          <a:xfrm>
            <a:off x="6288313" y="1917537"/>
            <a:ext cx="901255" cy="42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043609" y="712236"/>
            <a:ext cx="2212176" cy="7646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next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0043609" y="2514638"/>
            <a:ext cx="2621388" cy="8192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10247991" y="3647966"/>
            <a:ext cx="2417006" cy="7919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30" name="Hexagone 29"/>
          <p:cNvSpPr/>
          <p:nvPr/>
        </p:nvSpPr>
        <p:spPr>
          <a:xfrm>
            <a:off x="12897139" y="1941147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31" name="Hexagone 30"/>
          <p:cNvSpPr/>
          <p:nvPr/>
        </p:nvSpPr>
        <p:spPr>
          <a:xfrm>
            <a:off x="12897139" y="2910620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7" idx="2"/>
            <a:endCxn id="30" idx="3"/>
          </p:cNvCxnSpPr>
          <p:nvPr/>
        </p:nvCxnSpPr>
        <p:spPr>
          <a:xfrm>
            <a:off x="11149697" y="1476891"/>
            <a:ext cx="1747442" cy="832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8" idx="2"/>
            <a:endCxn id="29" idx="0"/>
          </p:cNvCxnSpPr>
          <p:nvPr/>
        </p:nvCxnSpPr>
        <p:spPr>
          <a:xfrm>
            <a:off x="11354303" y="3333911"/>
            <a:ext cx="102191" cy="31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  <a:endCxn id="28" idx="0"/>
          </p:cNvCxnSpPr>
          <p:nvPr/>
        </p:nvCxnSpPr>
        <p:spPr>
          <a:xfrm>
            <a:off x="11149697" y="1476891"/>
            <a:ext cx="204606" cy="1037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915265" y="2722604"/>
            <a:ext cx="0" cy="15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3" idx="3"/>
            <a:endCxn id="27" idx="1"/>
          </p:cNvCxnSpPr>
          <p:nvPr/>
        </p:nvCxnSpPr>
        <p:spPr>
          <a:xfrm>
            <a:off x="4246831" y="751001"/>
            <a:ext cx="5796778" cy="343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rondir un rectangle à un seul coin 48"/>
          <p:cNvSpPr/>
          <p:nvPr/>
        </p:nvSpPr>
        <p:spPr>
          <a:xfrm>
            <a:off x="5789890" y="4312660"/>
            <a:ext cx="2983705" cy="1509174"/>
          </a:xfrm>
          <a:prstGeom prst="round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 smtClean="0"/>
              <a:t>Position_A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Burst_Date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Nature_Ancestor_V</a:t>
            </a:r>
            <a:r>
              <a:rPr lang="fr-FR" dirty="0" smtClean="0"/>
              <a:t>, </a:t>
            </a:r>
            <a:r>
              <a:rPr lang="fr-FR" dirty="0" err="1" smtClean="0"/>
              <a:t>Position_Ancestor_A</a:t>
            </a:r>
            <a:r>
              <a:rPr lang="fr-FR" dirty="0" smtClean="0"/>
              <a:t>, </a:t>
            </a:r>
          </a:p>
          <a:p>
            <a:pPr lvl="1"/>
            <a:r>
              <a:rPr lang="en-GB" dirty="0" err="1"/>
              <a:t>Tree_Fruit_Load</a:t>
            </a:r>
            <a:r>
              <a:rPr lang="en-GB" dirty="0" smtClean="0">
                <a:effectLst/>
              </a:rPr>
              <a:t> </a:t>
            </a:r>
            <a:endParaRPr lang="fr-FR" dirty="0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14522712" y="4216656"/>
            <a:ext cx="2492615" cy="1509174"/>
          </a:xfrm>
          <a:prstGeom prst="round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 smtClean="0"/>
              <a:t>Position_A</a:t>
            </a:r>
            <a:r>
              <a:rPr lang="fr-FR" dirty="0" smtClean="0"/>
              <a:t>,</a:t>
            </a:r>
          </a:p>
          <a:p>
            <a:pPr lvl="1"/>
            <a:r>
              <a:rPr lang="fr-FR" dirty="0" err="1" smtClean="0"/>
              <a:t>Nature_V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Burst_Date</a:t>
            </a:r>
            <a:r>
              <a:rPr lang="fr-FR" dirty="0" smtClean="0"/>
              <a:t>, </a:t>
            </a:r>
          </a:p>
          <a:p>
            <a:pPr lvl="1"/>
            <a:r>
              <a:rPr lang="en-GB" dirty="0" err="1"/>
              <a:t>Tree_Fruit_Load</a:t>
            </a:r>
            <a:r>
              <a:rPr lang="en-GB" dirty="0" smtClean="0">
                <a:effectLst/>
              </a:rPr>
              <a:t> </a:t>
            </a:r>
            <a:endParaRPr lang="fr-FR" dirty="0" smtClean="0"/>
          </a:p>
        </p:txBody>
      </p:sp>
      <p:sp>
        <p:nvSpPr>
          <p:cNvPr id="35" name="Arrondir un rectangle à un seul coin 34"/>
          <p:cNvSpPr/>
          <p:nvPr/>
        </p:nvSpPr>
        <p:spPr>
          <a:xfrm>
            <a:off x="5789890" y="5886027"/>
            <a:ext cx="2983705" cy="37643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/>
              <a:t>Cycle</a:t>
            </a:r>
            <a:endParaRPr lang="fr-FR" dirty="0"/>
          </a:p>
        </p:txBody>
      </p:sp>
      <p:sp>
        <p:nvSpPr>
          <p:cNvPr id="37" name="Arrondir un rectangle à un seul coin 36"/>
          <p:cNvSpPr/>
          <p:nvPr/>
        </p:nvSpPr>
        <p:spPr>
          <a:xfrm>
            <a:off x="14522712" y="5821834"/>
            <a:ext cx="2492615" cy="37643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/>
              <a:t>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74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9525320" y="85484"/>
            <a:ext cx="7776770" cy="6300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57691" y="85484"/>
            <a:ext cx="8779890" cy="6300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53044" y="177509"/>
            <a:ext cx="2212176" cy="76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within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4558" y="4394165"/>
            <a:ext cx="2649148" cy="436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48214" y="5094063"/>
            <a:ext cx="2417006" cy="7919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7" name="Hexagone 6"/>
          <p:cNvSpPr/>
          <p:nvPr/>
        </p:nvSpPr>
        <p:spPr>
          <a:xfrm>
            <a:off x="3099777" y="1788747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8" name="Hexagone 7"/>
          <p:cNvSpPr/>
          <p:nvPr/>
        </p:nvSpPr>
        <p:spPr>
          <a:xfrm>
            <a:off x="3099777" y="2648984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14" idx="2"/>
            <a:endCxn id="5" idx="0"/>
          </p:cNvCxnSpPr>
          <p:nvPr/>
        </p:nvCxnSpPr>
        <p:spPr>
          <a:xfrm>
            <a:off x="812497" y="2094874"/>
            <a:ext cx="846635" cy="229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4" idx="3"/>
            <a:endCxn id="7" idx="3"/>
          </p:cNvCxnSpPr>
          <p:nvPr/>
        </p:nvCxnSpPr>
        <p:spPr>
          <a:xfrm>
            <a:off x="1290436" y="1849093"/>
            <a:ext cx="1809341" cy="308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123932" y="2526093"/>
            <a:ext cx="0" cy="27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 flipH="1">
            <a:off x="1556717" y="4831111"/>
            <a:ext cx="102415" cy="262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68892" y="416317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34558" y="1603311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3"/>
            <a:endCxn id="13" idx="1"/>
          </p:cNvCxnSpPr>
          <p:nvPr/>
        </p:nvCxnSpPr>
        <p:spPr>
          <a:xfrm>
            <a:off x="2765220" y="559837"/>
            <a:ext cx="1003672" cy="10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4" idx="2"/>
            <a:endCxn id="14" idx="0"/>
          </p:cNvCxnSpPr>
          <p:nvPr/>
        </p:nvCxnSpPr>
        <p:spPr>
          <a:xfrm flipH="1">
            <a:off x="812497" y="942164"/>
            <a:ext cx="846635" cy="66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36847" y="1385009"/>
            <a:ext cx="210293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</a:t>
            </a:r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5124620" y="2674482"/>
            <a:ext cx="2734954" cy="6417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Nb_Inflorescence</a:t>
            </a:r>
            <a:endParaRPr lang="fr-FR" dirty="0"/>
          </a:p>
        </p:txBody>
      </p:sp>
      <p:sp>
        <p:nvSpPr>
          <p:cNvPr id="19" name="Hexagone 18"/>
          <p:cNvSpPr/>
          <p:nvPr/>
        </p:nvSpPr>
        <p:spPr>
          <a:xfrm>
            <a:off x="7189568" y="2026774"/>
            <a:ext cx="1584027" cy="6281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Flowering_Week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3" idx="3"/>
            <a:endCxn id="17" idx="1"/>
          </p:cNvCxnSpPr>
          <p:nvPr/>
        </p:nvCxnSpPr>
        <p:spPr>
          <a:xfrm>
            <a:off x="4724770" y="662099"/>
            <a:ext cx="512077" cy="98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6288313" y="1917537"/>
            <a:ext cx="203784" cy="756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19" idx="3"/>
          </p:cNvCxnSpPr>
          <p:nvPr/>
        </p:nvCxnSpPr>
        <p:spPr>
          <a:xfrm>
            <a:off x="6288313" y="1917537"/>
            <a:ext cx="901255" cy="42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043609" y="712236"/>
            <a:ext cx="2212176" cy="7646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next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34397" y="2799184"/>
            <a:ext cx="2621388" cy="5347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736588" y="3820674"/>
            <a:ext cx="2417006" cy="7919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30" name="Hexagone 29"/>
          <p:cNvSpPr/>
          <p:nvPr/>
        </p:nvSpPr>
        <p:spPr>
          <a:xfrm>
            <a:off x="13887155" y="1516433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31" name="Hexagone 30"/>
          <p:cNvSpPr/>
          <p:nvPr/>
        </p:nvSpPr>
        <p:spPr>
          <a:xfrm>
            <a:off x="14112491" y="2654884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7" idx="2"/>
            <a:endCxn id="30" idx="3"/>
          </p:cNvCxnSpPr>
          <p:nvPr/>
        </p:nvCxnSpPr>
        <p:spPr>
          <a:xfrm>
            <a:off x="11149697" y="1476891"/>
            <a:ext cx="2737458" cy="408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8" idx="2"/>
            <a:endCxn id="29" idx="0"/>
          </p:cNvCxnSpPr>
          <p:nvPr/>
        </p:nvCxnSpPr>
        <p:spPr>
          <a:xfrm>
            <a:off x="10945091" y="3333911"/>
            <a:ext cx="0" cy="4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  <a:endCxn id="28" idx="0"/>
          </p:cNvCxnSpPr>
          <p:nvPr/>
        </p:nvCxnSpPr>
        <p:spPr>
          <a:xfrm flipH="1">
            <a:off x="10945091" y="1476891"/>
            <a:ext cx="204606" cy="1322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857580" y="2265729"/>
            <a:ext cx="0" cy="383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3" idx="3"/>
            <a:endCxn id="27" idx="1"/>
          </p:cNvCxnSpPr>
          <p:nvPr/>
        </p:nvCxnSpPr>
        <p:spPr>
          <a:xfrm>
            <a:off x="4724770" y="662099"/>
            <a:ext cx="5318839" cy="432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ndir un rectangle à un seul coin 36"/>
          <p:cNvSpPr/>
          <p:nvPr/>
        </p:nvSpPr>
        <p:spPr>
          <a:xfrm>
            <a:off x="14522712" y="5821834"/>
            <a:ext cx="2492615" cy="37643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/>
              <a:t>Cycle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11265767" y="2094874"/>
            <a:ext cx="2621388" cy="5347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Has_</a:t>
            </a:r>
            <a:r>
              <a:rPr lang="bn-IN" dirty="0" smtClean="0"/>
              <a:t>Apic</a:t>
            </a:r>
            <a:r>
              <a:rPr lang="fr-FR" dirty="0" err="1" smtClean="0"/>
              <a:t>al_GU_Child</a:t>
            </a:r>
            <a:endParaRPr lang="fr-FR" dirty="0"/>
          </a:p>
        </p:txBody>
      </p:sp>
      <p:cxnSp>
        <p:nvCxnSpPr>
          <p:cNvPr id="47" name="Connecteur droit avec flèche 46"/>
          <p:cNvCxnSpPr>
            <a:stCxn id="27" idx="2"/>
            <a:endCxn id="43" idx="0"/>
          </p:cNvCxnSpPr>
          <p:nvPr/>
        </p:nvCxnSpPr>
        <p:spPr>
          <a:xfrm>
            <a:off x="11149697" y="1476891"/>
            <a:ext cx="1426764" cy="617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rrondir un rectangle à un seul coin 52"/>
          <p:cNvSpPr/>
          <p:nvPr/>
        </p:nvSpPr>
        <p:spPr>
          <a:xfrm>
            <a:off x="5789890" y="4216564"/>
            <a:ext cx="2983705" cy="1127498"/>
          </a:xfrm>
          <a:prstGeom prst="round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 smtClean="0"/>
              <a:t>Position_A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Burst_Date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Nature_Ancestor_V</a:t>
            </a:r>
            <a:r>
              <a:rPr lang="fr-FR" dirty="0" smtClean="0"/>
              <a:t>, </a:t>
            </a:r>
            <a:r>
              <a:rPr lang="fr-FR" dirty="0" err="1" smtClean="0"/>
              <a:t>Position_Ancestor_A</a:t>
            </a:r>
            <a:r>
              <a:rPr lang="fr-FR" dirty="0" smtClean="0"/>
              <a:t>, </a:t>
            </a:r>
          </a:p>
        </p:txBody>
      </p:sp>
      <p:sp>
        <p:nvSpPr>
          <p:cNvPr id="54" name="Arrondir un rectangle à un seul coin 53"/>
          <p:cNvSpPr/>
          <p:nvPr/>
        </p:nvSpPr>
        <p:spPr>
          <a:xfrm>
            <a:off x="5789890" y="5886027"/>
            <a:ext cx="2983705" cy="37643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/>
              <a:t>Cycle</a:t>
            </a:r>
            <a:endParaRPr lang="fr-FR" dirty="0"/>
          </a:p>
        </p:txBody>
      </p:sp>
      <p:sp>
        <p:nvSpPr>
          <p:cNvPr id="55" name="Arrondir un rectangle à un seul coin 54"/>
          <p:cNvSpPr/>
          <p:nvPr/>
        </p:nvSpPr>
        <p:spPr>
          <a:xfrm>
            <a:off x="5789890" y="5445401"/>
            <a:ext cx="2983705" cy="376433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6"/>
              </a:gs>
            </a:gsLst>
            <a:lin ang="1566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 err="1"/>
              <a:t>Tree_Fruit_Load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56" name="Arrondir un rectangle à un seul coin 55"/>
          <p:cNvSpPr/>
          <p:nvPr/>
        </p:nvSpPr>
        <p:spPr>
          <a:xfrm>
            <a:off x="14522712" y="4216656"/>
            <a:ext cx="2492615" cy="1127406"/>
          </a:xfrm>
          <a:prstGeom prst="round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 smtClean="0"/>
              <a:t>Position_A</a:t>
            </a:r>
            <a:r>
              <a:rPr lang="fr-FR" dirty="0" smtClean="0"/>
              <a:t>,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Nature_V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fr-FR" dirty="0" err="1" smtClean="0"/>
              <a:t>Burst_Date</a:t>
            </a:r>
            <a:r>
              <a:rPr lang="fr-FR" dirty="0" smtClean="0"/>
              <a:t>, </a:t>
            </a:r>
            <a:r>
              <a:rPr lang="en-GB" dirty="0" smtClean="0">
                <a:effectLst/>
              </a:rPr>
              <a:t> </a:t>
            </a:r>
            <a:endParaRPr lang="fr-FR" dirty="0" smtClean="0"/>
          </a:p>
        </p:txBody>
      </p:sp>
      <p:sp>
        <p:nvSpPr>
          <p:cNvPr id="57" name="Arrondir un rectangle à un seul coin 56"/>
          <p:cNvSpPr/>
          <p:nvPr/>
        </p:nvSpPr>
        <p:spPr>
          <a:xfrm>
            <a:off x="14522712" y="5409584"/>
            <a:ext cx="2492615" cy="376433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6"/>
              </a:gs>
            </a:gsLst>
            <a:lin ang="1566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 err="1"/>
              <a:t>Tree_Fruit_Load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1775203" y="3562932"/>
            <a:ext cx="2649148" cy="436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Has_</a:t>
            </a:r>
            <a:r>
              <a:rPr lang="bn-IN" dirty="0" smtClean="0"/>
              <a:t>Apic</a:t>
            </a:r>
            <a:r>
              <a:rPr lang="fr-FR" dirty="0" err="1" smtClean="0"/>
              <a:t>al_GU_Child</a:t>
            </a:r>
            <a:endParaRPr lang="fr-FR" dirty="0"/>
          </a:p>
        </p:txBody>
      </p:sp>
      <p:cxnSp>
        <p:nvCxnSpPr>
          <p:cNvPr id="74" name="Connecteur droit avec flèche 73"/>
          <p:cNvCxnSpPr>
            <a:stCxn id="14" idx="2"/>
            <a:endCxn id="62" idx="0"/>
          </p:cNvCxnSpPr>
          <p:nvPr/>
        </p:nvCxnSpPr>
        <p:spPr>
          <a:xfrm>
            <a:off x="812497" y="2094874"/>
            <a:ext cx="2287280" cy="146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9525320" y="85484"/>
            <a:ext cx="7776770" cy="6300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57691" y="85484"/>
            <a:ext cx="8779890" cy="6300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53044" y="177509"/>
            <a:ext cx="2212176" cy="76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within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9472" y="4369873"/>
            <a:ext cx="2649148" cy="436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48214" y="5094063"/>
            <a:ext cx="2417006" cy="7919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7" name="Hexagone 6"/>
          <p:cNvSpPr/>
          <p:nvPr/>
        </p:nvSpPr>
        <p:spPr>
          <a:xfrm>
            <a:off x="2143899" y="1426889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8" name="Hexagone 7"/>
          <p:cNvSpPr/>
          <p:nvPr/>
        </p:nvSpPr>
        <p:spPr>
          <a:xfrm>
            <a:off x="2294836" y="2409188"/>
            <a:ext cx="1980033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14" idx="2"/>
            <a:endCxn id="5" idx="0"/>
          </p:cNvCxnSpPr>
          <p:nvPr/>
        </p:nvCxnSpPr>
        <p:spPr>
          <a:xfrm>
            <a:off x="812497" y="2094874"/>
            <a:ext cx="741549" cy="227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4" idx="3"/>
            <a:endCxn id="7" idx="3"/>
          </p:cNvCxnSpPr>
          <p:nvPr/>
        </p:nvCxnSpPr>
        <p:spPr>
          <a:xfrm flipV="1">
            <a:off x="1290436" y="1795562"/>
            <a:ext cx="853463" cy="53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123932" y="2526093"/>
            <a:ext cx="0" cy="27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>
            <a:off x="1554046" y="4806819"/>
            <a:ext cx="2671" cy="287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4869" y="421260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34558" y="1603311"/>
            <a:ext cx="95587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3"/>
            <a:endCxn id="13" idx="1"/>
          </p:cNvCxnSpPr>
          <p:nvPr/>
        </p:nvCxnSpPr>
        <p:spPr>
          <a:xfrm>
            <a:off x="2765220" y="559837"/>
            <a:ext cx="1509649" cy="10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4" idx="2"/>
            <a:endCxn id="14" idx="0"/>
          </p:cNvCxnSpPr>
          <p:nvPr/>
        </p:nvCxnSpPr>
        <p:spPr>
          <a:xfrm flipH="1">
            <a:off x="812497" y="942164"/>
            <a:ext cx="846635" cy="66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89890" y="828300"/>
            <a:ext cx="210293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</a:t>
            </a:r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6525345" y="2310085"/>
            <a:ext cx="2734954" cy="6417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Nb_Inflorescence</a:t>
            </a:r>
            <a:endParaRPr lang="fr-FR" dirty="0"/>
          </a:p>
        </p:txBody>
      </p:sp>
      <p:sp>
        <p:nvSpPr>
          <p:cNvPr id="19" name="Hexagone 18"/>
          <p:cNvSpPr/>
          <p:nvPr/>
        </p:nvSpPr>
        <p:spPr>
          <a:xfrm>
            <a:off x="7618870" y="1516433"/>
            <a:ext cx="1584027" cy="6281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Flowering_Week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3" idx="3"/>
            <a:endCxn id="17" idx="1"/>
          </p:cNvCxnSpPr>
          <p:nvPr/>
        </p:nvCxnSpPr>
        <p:spPr>
          <a:xfrm>
            <a:off x="5230747" y="667042"/>
            <a:ext cx="559143" cy="427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6841356" y="1360828"/>
            <a:ext cx="1051466" cy="94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19" idx="3"/>
          </p:cNvCxnSpPr>
          <p:nvPr/>
        </p:nvCxnSpPr>
        <p:spPr>
          <a:xfrm>
            <a:off x="6841356" y="1360828"/>
            <a:ext cx="777514" cy="46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41418" y="445972"/>
            <a:ext cx="2212176" cy="7646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Vegetative_Burst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next</a:t>
            </a:r>
            <a:r>
              <a:rPr lang="fr-FR" dirty="0" smtClean="0"/>
              <a:t> cycle)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34397" y="2799184"/>
            <a:ext cx="2621388" cy="5347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Has_Lateral_GU_Children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9736588" y="3820674"/>
            <a:ext cx="2417006" cy="7919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Nb_Lateral_GU_Children</a:t>
            </a:r>
            <a:endParaRPr lang="fr-FR" dirty="0"/>
          </a:p>
        </p:txBody>
      </p:sp>
      <p:sp>
        <p:nvSpPr>
          <p:cNvPr id="30" name="Hexagone 29"/>
          <p:cNvSpPr/>
          <p:nvPr/>
        </p:nvSpPr>
        <p:spPr>
          <a:xfrm>
            <a:off x="13887155" y="1516433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Burst_Date_Children</a:t>
            </a:r>
            <a:endParaRPr lang="fr-FR" dirty="0"/>
          </a:p>
        </p:txBody>
      </p:sp>
      <p:sp>
        <p:nvSpPr>
          <p:cNvPr id="31" name="Hexagone 30"/>
          <p:cNvSpPr/>
          <p:nvPr/>
        </p:nvSpPr>
        <p:spPr>
          <a:xfrm>
            <a:off x="14112491" y="2654884"/>
            <a:ext cx="1980033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Burst_Delta_Date_Children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7" idx="2"/>
            <a:endCxn id="30" idx="3"/>
          </p:cNvCxnSpPr>
          <p:nvPr/>
        </p:nvCxnSpPr>
        <p:spPr>
          <a:xfrm>
            <a:off x="11047506" y="1210627"/>
            <a:ext cx="2839649" cy="67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8" idx="2"/>
            <a:endCxn id="29" idx="0"/>
          </p:cNvCxnSpPr>
          <p:nvPr/>
        </p:nvCxnSpPr>
        <p:spPr>
          <a:xfrm>
            <a:off x="10945091" y="3333911"/>
            <a:ext cx="0" cy="4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  <a:endCxn id="28" idx="0"/>
          </p:cNvCxnSpPr>
          <p:nvPr/>
        </p:nvCxnSpPr>
        <p:spPr>
          <a:xfrm flipH="1">
            <a:off x="10945091" y="1210627"/>
            <a:ext cx="102415" cy="1588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857580" y="2265729"/>
            <a:ext cx="0" cy="383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3" idx="3"/>
            <a:endCxn id="27" idx="1"/>
          </p:cNvCxnSpPr>
          <p:nvPr/>
        </p:nvCxnSpPr>
        <p:spPr>
          <a:xfrm>
            <a:off x="5230747" y="667042"/>
            <a:ext cx="4710671" cy="16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ndir un rectangle à un seul coin 36"/>
          <p:cNvSpPr/>
          <p:nvPr/>
        </p:nvSpPr>
        <p:spPr>
          <a:xfrm>
            <a:off x="14522712" y="5821834"/>
            <a:ext cx="2492615" cy="376433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/>
              <a:t>Cycle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11265767" y="2094874"/>
            <a:ext cx="2621388" cy="5347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Has_</a:t>
            </a:r>
            <a:r>
              <a:rPr lang="bn-IN" dirty="0" smtClean="0"/>
              <a:t>Apic</a:t>
            </a:r>
            <a:r>
              <a:rPr lang="fr-FR" dirty="0" err="1" smtClean="0"/>
              <a:t>al_GU_Child</a:t>
            </a:r>
            <a:endParaRPr lang="fr-FR" dirty="0"/>
          </a:p>
        </p:txBody>
      </p:sp>
      <p:cxnSp>
        <p:nvCxnSpPr>
          <p:cNvPr id="47" name="Connecteur droit avec flèche 46"/>
          <p:cNvCxnSpPr>
            <a:stCxn id="27" idx="2"/>
            <a:endCxn id="43" idx="0"/>
          </p:cNvCxnSpPr>
          <p:nvPr/>
        </p:nvCxnSpPr>
        <p:spPr>
          <a:xfrm>
            <a:off x="11047506" y="1210627"/>
            <a:ext cx="1528955" cy="884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er 1"/>
          <p:cNvGrpSpPr/>
          <p:nvPr/>
        </p:nvGrpSpPr>
        <p:grpSpPr>
          <a:xfrm>
            <a:off x="5789890" y="4216564"/>
            <a:ext cx="2983705" cy="2045896"/>
            <a:chOff x="5789890" y="4216564"/>
            <a:chExt cx="2983705" cy="2045896"/>
          </a:xfrm>
        </p:grpSpPr>
        <p:sp>
          <p:nvSpPr>
            <p:cNvPr id="53" name="Arrondir un rectangle à un seul coin 52"/>
            <p:cNvSpPr/>
            <p:nvPr/>
          </p:nvSpPr>
          <p:spPr>
            <a:xfrm>
              <a:off x="5789890" y="4216564"/>
              <a:ext cx="2983705" cy="1127498"/>
            </a:xfrm>
            <a:prstGeom prst="round1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fr-FR" dirty="0" err="1" smtClean="0"/>
                <a:t>Position_A</a:t>
              </a:r>
              <a:r>
                <a:rPr lang="fr-FR" dirty="0" smtClean="0"/>
                <a:t>, </a:t>
              </a:r>
            </a:p>
            <a:p>
              <a:pPr lvl="1"/>
              <a:r>
                <a:rPr lang="fr-FR" dirty="0" err="1" smtClean="0"/>
                <a:t>Burst_Date</a:t>
              </a:r>
              <a:r>
                <a:rPr lang="fr-FR" dirty="0" smtClean="0"/>
                <a:t>, </a:t>
              </a:r>
            </a:p>
            <a:p>
              <a:pPr lvl="1"/>
              <a:r>
                <a:rPr lang="fr-FR" dirty="0" err="1" smtClean="0"/>
                <a:t>Nature_Ancestor_V</a:t>
              </a:r>
              <a:r>
                <a:rPr lang="fr-FR" dirty="0" smtClean="0"/>
                <a:t>, </a:t>
              </a:r>
              <a:r>
                <a:rPr lang="fr-FR" dirty="0" err="1" smtClean="0"/>
                <a:t>Position_Ancestor_A</a:t>
              </a:r>
              <a:r>
                <a:rPr lang="fr-FR" dirty="0" smtClean="0"/>
                <a:t>, </a:t>
              </a:r>
            </a:p>
          </p:txBody>
        </p:sp>
        <p:sp>
          <p:nvSpPr>
            <p:cNvPr id="54" name="Arrondir un rectangle à un seul coin 53"/>
            <p:cNvSpPr/>
            <p:nvPr/>
          </p:nvSpPr>
          <p:spPr>
            <a:xfrm>
              <a:off x="5789890" y="5886027"/>
              <a:ext cx="2983705" cy="376433"/>
            </a:xfrm>
            <a:prstGeom prst="round1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fr-FR" dirty="0" smtClean="0"/>
                <a:t>Cycle</a:t>
              </a:r>
              <a:endParaRPr lang="fr-FR" dirty="0"/>
            </a:p>
          </p:txBody>
        </p:sp>
        <p:sp>
          <p:nvSpPr>
            <p:cNvPr id="55" name="Arrondir un rectangle à un seul coin 54"/>
            <p:cNvSpPr/>
            <p:nvPr/>
          </p:nvSpPr>
          <p:spPr>
            <a:xfrm>
              <a:off x="5789890" y="5445401"/>
              <a:ext cx="2983705" cy="376433"/>
            </a:xfrm>
            <a:prstGeom prst="round1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6"/>
                </a:gs>
              </a:gsLst>
              <a:lin ang="1566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GB" dirty="0" err="1"/>
                <a:t>Tree_Fruit_Load</a:t>
              </a:r>
              <a:r>
                <a:rPr lang="en-GB" dirty="0"/>
                <a:t> </a:t>
              </a:r>
              <a:endParaRPr lang="fr-FR" dirty="0"/>
            </a:p>
          </p:txBody>
        </p:sp>
      </p:grpSp>
      <p:sp>
        <p:nvSpPr>
          <p:cNvPr id="56" name="Arrondir un rectangle à un seul coin 55"/>
          <p:cNvSpPr/>
          <p:nvPr/>
        </p:nvSpPr>
        <p:spPr>
          <a:xfrm>
            <a:off x="14522712" y="4216656"/>
            <a:ext cx="2492615" cy="1127406"/>
          </a:xfrm>
          <a:prstGeom prst="round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 smtClean="0"/>
              <a:t>Position_A</a:t>
            </a:r>
            <a:r>
              <a:rPr lang="fr-FR" dirty="0" smtClean="0"/>
              <a:t>,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Nature_V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fr-FR" dirty="0" err="1" smtClean="0"/>
              <a:t>Burst_Date</a:t>
            </a:r>
            <a:r>
              <a:rPr lang="fr-FR" dirty="0" smtClean="0"/>
              <a:t>, </a:t>
            </a:r>
            <a:r>
              <a:rPr lang="en-GB" dirty="0" smtClean="0">
                <a:effectLst/>
              </a:rPr>
              <a:t> </a:t>
            </a:r>
            <a:endParaRPr lang="fr-FR" dirty="0" smtClean="0"/>
          </a:p>
        </p:txBody>
      </p:sp>
      <p:sp>
        <p:nvSpPr>
          <p:cNvPr id="57" name="Arrondir un rectangle à un seul coin 56"/>
          <p:cNvSpPr/>
          <p:nvPr/>
        </p:nvSpPr>
        <p:spPr>
          <a:xfrm>
            <a:off x="14522712" y="5409584"/>
            <a:ext cx="2492615" cy="376433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6"/>
              </a:gs>
            </a:gsLst>
            <a:lin ang="1566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 err="1"/>
              <a:t>Tree_Fruit_Load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1119744" y="3474210"/>
            <a:ext cx="2649148" cy="436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Has_</a:t>
            </a:r>
            <a:r>
              <a:rPr lang="bn-IN" dirty="0" smtClean="0"/>
              <a:t>Apic</a:t>
            </a:r>
            <a:r>
              <a:rPr lang="fr-FR" dirty="0" err="1" smtClean="0"/>
              <a:t>al_GU_Child</a:t>
            </a:r>
            <a:endParaRPr lang="fr-FR" dirty="0"/>
          </a:p>
        </p:txBody>
      </p:sp>
      <p:cxnSp>
        <p:nvCxnSpPr>
          <p:cNvPr id="74" name="Connecteur droit avec flèche 73"/>
          <p:cNvCxnSpPr>
            <a:stCxn id="14" idx="2"/>
            <a:endCxn id="62" idx="0"/>
          </p:cNvCxnSpPr>
          <p:nvPr/>
        </p:nvCxnSpPr>
        <p:spPr>
          <a:xfrm>
            <a:off x="812497" y="2094874"/>
            <a:ext cx="1631821" cy="137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21166" y="3178121"/>
            <a:ext cx="210293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Fruiting</a:t>
            </a:r>
            <a:endParaRPr lang="fr-FR" dirty="0" smtClean="0"/>
          </a:p>
        </p:txBody>
      </p:sp>
      <p:cxnSp>
        <p:nvCxnSpPr>
          <p:cNvPr id="72" name="Connecteur droit avec flèche 71"/>
          <p:cNvCxnSpPr>
            <a:stCxn id="17" idx="2"/>
            <a:endCxn id="71" idx="0"/>
          </p:cNvCxnSpPr>
          <p:nvPr/>
        </p:nvCxnSpPr>
        <p:spPr>
          <a:xfrm>
            <a:off x="6841356" y="1360828"/>
            <a:ext cx="331276" cy="1817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128</Words>
  <Application>Microsoft Macintosh PowerPoint</Application>
  <PresentationFormat>Personnalisé</PresentationFormat>
  <Paragraphs>86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Boudon</dc:creator>
  <cp:lastModifiedBy>Frederic Boudon</cp:lastModifiedBy>
  <cp:revision>16</cp:revision>
  <dcterms:created xsi:type="dcterms:W3CDTF">2014-05-07T05:42:32Z</dcterms:created>
  <dcterms:modified xsi:type="dcterms:W3CDTF">2016-09-27T13:57:05Z</dcterms:modified>
</cp:coreProperties>
</file>