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003838" cy="13679488"/>
  <p:notesSz cx="6858000" cy="9144000"/>
  <p:defaultTextStyle>
    <a:defPPr>
      <a:defRPr lang="fr-FR"/>
    </a:defPPr>
    <a:lvl1pPr marL="0" algn="l" defTabSz="90521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05210" algn="l" defTabSz="90521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10421" algn="l" defTabSz="90521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15631" algn="l" defTabSz="90521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20841" algn="l" defTabSz="90521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26051" algn="l" defTabSz="90521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31262" algn="l" defTabSz="90521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36472" algn="l" defTabSz="90521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241682" algn="l" defTabSz="90521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016" y="-104"/>
      </p:cViewPr>
      <p:guideLst>
        <p:guide orient="horz" pos="4309"/>
        <p:guide pos="56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50288" y="4249508"/>
            <a:ext cx="15303262" cy="2932224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00576" y="7751710"/>
            <a:ext cx="12602687" cy="349586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05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10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15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20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26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31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36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41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09A-D194-184D-ABDE-86293579A24D}" type="datetimeFigureOut">
              <a:rPr lang="fr-FR" smtClean="0"/>
              <a:t>24/11/16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9FAD-A5D4-2845-9981-E45E7FE5A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32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09A-D194-184D-ABDE-86293579A24D}" type="datetimeFigureOut">
              <a:rPr lang="fr-FR" smtClean="0"/>
              <a:t>24/11/16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9FAD-A5D4-2845-9981-E45E7FE5A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11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5702355" y="1092460"/>
            <a:ext cx="7973574" cy="2328046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72254" y="1092460"/>
            <a:ext cx="23630037" cy="2328046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09A-D194-184D-ABDE-86293579A24D}" type="datetimeFigureOut">
              <a:rPr lang="fr-FR" smtClean="0"/>
              <a:t>24/11/16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9FAD-A5D4-2845-9981-E45E7FE5A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21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09A-D194-184D-ABDE-86293579A24D}" type="datetimeFigureOut">
              <a:rPr lang="fr-FR" smtClean="0"/>
              <a:t>24/11/16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9FAD-A5D4-2845-9981-E45E7FE5A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94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2179" y="8790339"/>
            <a:ext cx="15303262" cy="2716898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22179" y="5797952"/>
            <a:ext cx="15303262" cy="2992387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0521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1042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15631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20841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26051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3126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33647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24168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09A-D194-184D-ABDE-86293579A24D}" type="datetimeFigureOut">
              <a:rPr lang="fr-FR" smtClean="0"/>
              <a:t>24/11/16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9FAD-A5D4-2845-9981-E45E7FE5A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07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772254" y="6367930"/>
            <a:ext cx="15800242" cy="18004993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872560" y="6367930"/>
            <a:ext cx="15803369" cy="18004993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09A-D194-184D-ABDE-86293579A24D}" type="datetimeFigureOut">
              <a:rPr lang="fr-FR" smtClean="0"/>
              <a:t>24/11/16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9FAD-A5D4-2845-9981-E45E7FE5A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06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0192" y="547814"/>
            <a:ext cx="16203454" cy="227991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00192" y="3062053"/>
            <a:ext cx="7954822" cy="127611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05210" indent="0">
              <a:buNone/>
              <a:defRPr sz="4000" b="1"/>
            </a:lvl2pPr>
            <a:lvl3pPr marL="1810421" indent="0">
              <a:buNone/>
              <a:defRPr sz="3600" b="1"/>
            </a:lvl3pPr>
            <a:lvl4pPr marL="2715631" indent="0">
              <a:buNone/>
              <a:defRPr sz="3200" b="1"/>
            </a:lvl4pPr>
            <a:lvl5pPr marL="3620841" indent="0">
              <a:buNone/>
              <a:defRPr sz="3200" b="1"/>
            </a:lvl5pPr>
            <a:lvl6pPr marL="4526051" indent="0">
              <a:buNone/>
              <a:defRPr sz="3200" b="1"/>
            </a:lvl6pPr>
            <a:lvl7pPr marL="5431262" indent="0">
              <a:buNone/>
              <a:defRPr sz="3200" b="1"/>
            </a:lvl7pPr>
            <a:lvl8pPr marL="6336472" indent="0">
              <a:buNone/>
              <a:defRPr sz="3200" b="1"/>
            </a:lvl8pPr>
            <a:lvl9pPr marL="7241682" indent="0">
              <a:buNone/>
              <a:defRPr sz="3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00192" y="4338171"/>
            <a:ext cx="7954822" cy="7881539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145701" y="3062053"/>
            <a:ext cx="7957946" cy="127611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05210" indent="0">
              <a:buNone/>
              <a:defRPr sz="4000" b="1"/>
            </a:lvl2pPr>
            <a:lvl3pPr marL="1810421" indent="0">
              <a:buNone/>
              <a:defRPr sz="3600" b="1"/>
            </a:lvl3pPr>
            <a:lvl4pPr marL="2715631" indent="0">
              <a:buNone/>
              <a:defRPr sz="3200" b="1"/>
            </a:lvl4pPr>
            <a:lvl5pPr marL="3620841" indent="0">
              <a:buNone/>
              <a:defRPr sz="3200" b="1"/>
            </a:lvl5pPr>
            <a:lvl6pPr marL="4526051" indent="0">
              <a:buNone/>
              <a:defRPr sz="3200" b="1"/>
            </a:lvl6pPr>
            <a:lvl7pPr marL="5431262" indent="0">
              <a:buNone/>
              <a:defRPr sz="3200" b="1"/>
            </a:lvl7pPr>
            <a:lvl8pPr marL="6336472" indent="0">
              <a:buNone/>
              <a:defRPr sz="3200" b="1"/>
            </a:lvl8pPr>
            <a:lvl9pPr marL="7241682" indent="0">
              <a:buNone/>
              <a:defRPr sz="3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145701" y="4338171"/>
            <a:ext cx="7957946" cy="7881539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09A-D194-184D-ABDE-86293579A24D}" type="datetimeFigureOut">
              <a:rPr lang="fr-FR" smtClean="0"/>
              <a:t>24/11/16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9FAD-A5D4-2845-9981-E45E7FE5A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2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09A-D194-184D-ABDE-86293579A24D}" type="datetimeFigureOut">
              <a:rPr lang="fr-FR" smtClean="0"/>
              <a:t>24/11/16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9FAD-A5D4-2845-9981-E45E7FE5A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75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09A-D194-184D-ABDE-86293579A24D}" type="datetimeFigureOut">
              <a:rPr lang="fr-FR" smtClean="0"/>
              <a:t>24/11/16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9FAD-A5D4-2845-9981-E45E7FE5A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11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0193" y="544646"/>
            <a:ext cx="5923139" cy="2317913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39000" y="544647"/>
            <a:ext cx="10064646" cy="11675064"/>
          </a:xfrm>
        </p:spPr>
        <p:txBody>
          <a:bodyPr/>
          <a:lstStyle>
            <a:lvl1pPr>
              <a:defRPr sz="6300"/>
            </a:lvl1pPr>
            <a:lvl2pPr>
              <a:defRPr sz="55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00193" y="2862560"/>
            <a:ext cx="5923139" cy="9357151"/>
          </a:xfrm>
        </p:spPr>
        <p:txBody>
          <a:bodyPr/>
          <a:lstStyle>
            <a:lvl1pPr marL="0" indent="0">
              <a:buNone/>
              <a:defRPr sz="2800"/>
            </a:lvl1pPr>
            <a:lvl2pPr marL="905210" indent="0">
              <a:buNone/>
              <a:defRPr sz="2400"/>
            </a:lvl2pPr>
            <a:lvl3pPr marL="1810421" indent="0">
              <a:buNone/>
              <a:defRPr sz="2000"/>
            </a:lvl3pPr>
            <a:lvl4pPr marL="2715631" indent="0">
              <a:buNone/>
              <a:defRPr sz="1800"/>
            </a:lvl4pPr>
            <a:lvl5pPr marL="3620841" indent="0">
              <a:buNone/>
              <a:defRPr sz="1800"/>
            </a:lvl5pPr>
            <a:lvl6pPr marL="4526051" indent="0">
              <a:buNone/>
              <a:defRPr sz="1800"/>
            </a:lvl6pPr>
            <a:lvl7pPr marL="5431262" indent="0">
              <a:buNone/>
              <a:defRPr sz="1800"/>
            </a:lvl7pPr>
            <a:lvl8pPr marL="6336472" indent="0">
              <a:buNone/>
              <a:defRPr sz="1800"/>
            </a:lvl8pPr>
            <a:lvl9pPr marL="7241682" indent="0">
              <a:buNone/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09A-D194-184D-ABDE-86293579A24D}" type="datetimeFigureOut">
              <a:rPr lang="fr-FR" smtClean="0"/>
              <a:t>24/11/16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9FAD-A5D4-2845-9981-E45E7FE5A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28878" y="9575641"/>
            <a:ext cx="10802303" cy="1130459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528878" y="1222287"/>
            <a:ext cx="10802303" cy="8207693"/>
          </a:xfrm>
        </p:spPr>
        <p:txBody>
          <a:bodyPr/>
          <a:lstStyle>
            <a:lvl1pPr marL="0" indent="0">
              <a:buNone/>
              <a:defRPr sz="6300"/>
            </a:lvl1pPr>
            <a:lvl2pPr marL="905210" indent="0">
              <a:buNone/>
              <a:defRPr sz="5500"/>
            </a:lvl2pPr>
            <a:lvl3pPr marL="1810421" indent="0">
              <a:buNone/>
              <a:defRPr sz="4800"/>
            </a:lvl3pPr>
            <a:lvl4pPr marL="2715631" indent="0">
              <a:buNone/>
              <a:defRPr sz="4000"/>
            </a:lvl4pPr>
            <a:lvl5pPr marL="3620841" indent="0">
              <a:buNone/>
              <a:defRPr sz="4000"/>
            </a:lvl5pPr>
            <a:lvl6pPr marL="4526051" indent="0">
              <a:buNone/>
              <a:defRPr sz="4000"/>
            </a:lvl6pPr>
            <a:lvl7pPr marL="5431262" indent="0">
              <a:buNone/>
              <a:defRPr sz="4000"/>
            </a:lvl7pPr>
            <a:lvl8pPr marL="6336472" indent="0">
              <a:buNone/>
              <a:defRPr sz="4000"/>
            </a:lvl8pPr>
            <a:lvl9pPr marL="7241682" indent="0">
              <a:buNone/>
              <a:defRPr sz="4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528878" y="10706100"/>
            <a:ext cx="10802303" cy="1605439"/>
          </a:xfrm>
        </p:spPr>
        <p:txBody>
          <a:bodyPr/>
          <a:lstStyle>
            <a:lvl1pPr marL="0" indent="0">
              <a:buNone/>
              <a:defRPr sz="2800"/>
            </a:lvl1pPr>
            <a:lvl2pPr marL="905210" indent="0">
              <a:buNone/>
              <a:defRPr sz="2400"/>
            </a:lvl2pPr>
            <a:lvl3pPr marL="1810421" indent="0">
              <a:buNone/>
              <a:defRPr sz="2000"/>
            </a:lvl3pPr>
            <a:lvl4pPr marL="2715631" indent="0">
              <a:buNone/>
              <a:defRPr sz="1800"/>
            </a:lvl4pPr>
            <a:lvl5pPr marL="3620841" indent="0">
              <a:buNone/>
              <a:defRPr sz="1800"/>
            </a:lvl5pPr>
            <a:lvl6pPr marL="4526051" indent="0">
              <a:buNone/>
              <a:defRPr sz="1800"/>
            </a:lvl6pPr>
            <a:lvl7pPr marL="5431262" indent="0">
              <a:buNone/>
              <a:defRPr sz="1800"/>
            </a:lvl7pPr>
            <a:lvl8pPr marL="6336472" indent="0">
              <a:buNone/>
              <a:defRPr sz="1800"/>
            </a:lvl8pPr>
            <a:lvl9pPr marL="7241682" indent="0">
              <a:buNone/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709A-D194-184D-ABDE-86293579A24D}" type="datetimeFigureOut">
              <a:rPr lang="fr-FR" smtClean="0"/>
              <a:t>24/11/16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9FAD-A5D4-2845-9981-E45E7FE5A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18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00192" y="547814"/>
            <a:ext cx="16203454" cy="2279915"/>
          </a:xfrm>
          <a:prstGeom prst="rect">
            <a:avLst/>
          </a:prstGeom>
        </p:spPr>
        <p:txBody>
          <a:bodyPr vert="horz" lIns="181042" tIns="90521" rIns="181042" bIns="90521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00192" y="3191881"/>
            <a:ext cx="16203454" cy="9027830"/>
          </a:xfrm>
          <a:prstGeom prst="rect">
            <a:avLst/>
          </a:prstGeom>
        </p:spPr>
        <p:txBody>
          <a:bodyPr vert="horz" lIns="181042" tIns="90521" rIns="181042" bIns="90521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00192" y="12678860"/>
            <a:ext cx="4200896" cy="728306"/>
          </a:xfrm>
          <a:prstGeom prst="rect">
            <a:avLst/>
          </a:prstGeom>
        </p:spPr>
        <p:txBody>
          <a:bodyPr vert="horz" lIns="181042" tIns="90521" rIns="181042" bIns="90521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2709A-D194-184D-ABDE-86293579A24D}" type="datetimeFigureOut">
              <a:rPr lang="fr-FR" smtClean="0"/>
              <a:t>24/11/16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151312" y="12678860"/>
            <a:ext cx="5701215" cy="728306"/>
          </a:xfrm>
          <a:prstGeom prst="rect">
            <a:avLst/>
          </a:prstGeom>
        </p:spPr>
        <p:txBody>
          <a:bodyPr vert="horz" lIns="181042" tIns="90521" rIns="181042" bIns="90521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2902750" y="12678860"/>
            <a:ext cx="4200896" cy="728306"/>
          </a:xfrm>
          <a:prstGeom prst="rect">
            <a:avLst/>
          </a:prstGeom>
        </p:spPr>
        <p:txBody>
          <a:bodyPr vert="horz" lIns="181042" tIns="90521" rIns="181042" bIns="90521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69FAD-A5D4-2845-9981-E45E7FE5AB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23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5210" rtl="0" eaLnBrk="1" latinLnBrk="0" hangingPunct="1">
        <a:spcBef>
          <a:spcPct val="0"/>
        </a:spcBef>
        <a:buNone/>
        <a:defRPr sz="8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8908" indent="-678908" algn="l" defTabSz="905210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470967" indent="-565756" algn="l" defTabSz="905210" rtl="0" eaLnBrk="1" latinLnBrk="0" hangingPunct="1">
        <a:spcBef>
          <a:spcPct val="20000"/>
        </a:spcBef>
        <a:buFont typeface="Arial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263026" indent="-452605" algn="l" defTabSz="90521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168236" indent="-452605" algn="l" defTabSz="90521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73446" indent="-452605" algn="l" defTabSz="90521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4978657" indent="-452605" algn="l" defTabSz="90521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883867" indent="-452605" algn="l" defTabSz="90521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789077" indent="-452605" algn="l" defTabSz="90521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694287" indent="-452605" algn="l" defTabSz="90521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0521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5210" algn="l" defTabSz="90521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10421" algn="l" defTabSz="90521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15631" algn="l" defTabSz="90521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20841" algn="l" defTabSz="90521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051" algn="l" defTabSz="90521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31262" algn="l" defTabSz="90521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36472" algn="l" defTabSz="90521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241682" algn="l" defTabSz="90521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248605" y="6949333"/>
            <a:ext cx="8348299" cy="51975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" name="Rectangle 3"/>
          <p:cNvSpPr/>
          <p:nvPr/>
        </p:nvSpPr>
        <p:spPr>
          <a:xfrm>
            <a:off x="9525320" y="85484"/>
            <a:ext cx="7776770" cy="6300897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Rectangle 4"/>
          <p:cNvSpPr/>
          <p:nvPr/>
        </p:nvSpPr>
        <p:spPr>
          <a:xfrm>
            <a:off x="257691" y="85484"/>
            <a:ext cx="8779890" cy="6300897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89" name="Connecteur droit avec flèche 88"/>
          <p:cNvCxnSpPr>
            <a:stCxn id="15" idx="2"/>
            <a:endCxn id="76" idx="0"/>
          </p:cNvCxnSpPr>
          <p:nvPr/>
        </p:nvCxnSpPr>
        <p:spPr>
          <a:xfrm flipH="1">
            <a:off x="3269603" y="912823"/>
            <a:ext cx="1483205" cy="645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53044" y="177509"/>
            <a:ext cx="2212176" cy="76465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Vegetative_Burst</a:t>
            </a:r>
            <a:endParaRPr lang="fr-FR" sz="1600" dirty="0" smtClean="0"/>
          </a:p>
          <a:p>
            <a:pPr algn="ctr"/>
            <a:r>
              <a:rPr lang="fr-FR" sz="1600" dirty="0" smtClean="0"/>
              <a:t>(</a:t>
            </a:r>
            <a:r>
              <a:rPr lang="fr-FR" sz="1600" dirty="0" err="1" smtClean="0"/>
              <a:t>within</a:t>
            </a:r>
            <a:r>
              <a:rPr lang="fr-FR" sz="1600" dirty="0" smtClean="0"/>
              <a:t> cycle)</a:t>
            </a:r>
            <a:endParaRPr lang="fr-FR" sz="1600" dirty="0"/>
          </a:p>
        </p:txBody>
      </p:sp>
      <p:sp>
        <p:nvSpPr>
          <p:cNvPr id="7" name="Rectangle 6"/>
          <p:cNvSpPr/>
          <p:nvPr/>
        </p:nvSpPr>
        <p:spPr>
          <a:xfrm>
            <a:off x="229472" y="4369873"/>
            <a:ext cx="2649148" cy="436946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Has_Lateral_GU_Children</a:t>
            </a:r>
            <a:endParaRPr lang="fr-FR" sz="1600" dirty="0"/>
          </a:p>
        </p:txBody>
      </p:sp>
      <p:sp>
        <p:nvSpPr>
          <p:cNvPr id="8" name="Ellipse 7"/>
          <p:cNvSpPr/>
          <p:nvPr/>
        </p:nvSpPr>
        <p:spPr>
          <a:xfrm>
            <a:off x="348214" y="5094063"/>
            <a:ext cx="2417006" cy="791964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Nb_Lateral_GU_Children</a:t>
            </a:r>
            <a:endParaRPr lang="fr-FR" sz="1600" dirty="0"/>
          </a:p>
        </p:txBody>
      </p:sp>
      <p:sp>
        <p:nvSpPr>
          <p:cNvPr id="9" name="Hexagone 8"/>
          <p:cNvSpPr/>
          <p:nvPr/>
        </p:nvSpPr>
        <p:spPr>
          <a:xfrm>
            <a:off x="2143899" y="1426889"/>
            <a:ext cx="1980033" cy="737346"/>
          </a:xfrm>
          <a:prstGeom prst="hexago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Burst_Date_GU</a:t>
            </a:r>
            <a:r>
              <a:rPr lang="fr-FR" sz="1600" dirty="0" err="1"/>
              <a:t>_</a:t>
            </a:r>
            <a:r>
              <a:rPr lang="fr-FR" sz="1600" dirty="0" err="1" smtClean="0"/>
              <a:t>Children</a:t>
            </a:r>
            <a:endParaRPr lang="fr-FR" sz="1600" dirty="0"/>
          </a:p>
        </p:txBody>
      </p:sp>
      <p:sp>
        <p:nvSpPr>
          <p:cNvPr id="10" name="Hexagone 9"/>
          <p:cNvSpPr/>
          <p:nvPr/>
        </p:nvSpPr>
        <p:spPr>
          <a:xfrm>
            <a:off x="2294836" y="2409188"/>
            <a:ext cx="1980033" cy="737346"/>
          </a:xfrm>
          <a:prstGeom prst="hexago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Burst_Delta_Date_GU_Children</a:t>
            </a:r>
            <a:endParaRPr lang="fr-FR" sz="1600" dirty="0"/>
          </a:p>
        </p:txBody>
      </p:sp>
      <p:cxnSp>
        <p:nvCxnSpPr>
          <p:cNvPr id="11" name="Connecteur droit avec flèche 10"/>
          <p:cNvCxnSpPr>
            <a:stCxn id="16" idx="2"/>
            <a:endCxn id="7" idx="0"/>
          </p:cNvCxnSpPr>
          <p:nvPr/>
        </p:nvCxnSpPr>
        <p:spPr>
          <a:xfrm>
            <a:off x="812497" y="2094874"/>
            <a:ext cx="741549" cy="227499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16" idx="3"/>
            <a:endCxn id="9" idx="3"/>
          </p:cNvCxnSpPr>
          <p:nvPr/>
        </p:nvCxnSpPr>
        <p:spPr>
          <a:xfrm flipV="1">
            <a:off x="1290436" y="1795562"/>
            <a:ext cx="853463" cy="5353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212139" y="2136097"/>
            <a:ext cx="0" cy="27309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7" idx="2"/>
            <a:endCxn id="8" idx="0"/>
          </p:cNvCxnSpPr>
          <p:nvPr/>
        </p:nvCxnSpPr>
        <p:spPr>
          <a:xfrm>
            <a:off x="1554046" y="4806819"/>
            <a:ext cx="2671" cy="28724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274869" y="421260"/>
            <a:ext cx="955878" cy="491563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No</a:t>
            </a:r>
            <a:endParaRPr lang="fr-FR" sz="1600" dirty="0"/>
          </a:p>
        </p:txBody>
      </p:sp>
      <p:sp>
        <p:nvSpPr>
          <p:cNvPr id="16" name="Rectangle 15"/>
          <p:cNvSpPr/>
          <p:nvPr/>
        </p:nvSpPr>
        <p:spPr>
          <a:xfrm>
            <a:off x="334558" y="1603311"/>
            <a:ext cx="955878" cy="491563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Yes</a:t>
            </a:r>
            <a:endParaRPr lang="fr-FR" sz="1600" dirty="0"/>
          </a:p>
        </p:txBody>
      </p:sp>
      <p:cxnSp>
        <p:nvCxnSpPr>
          <p:cNvPr id="17" name="Connecteur droit avec flèche 16"/>
          <p:cNvCxnSpPr>
            <a:stCxn id="6" idx="3"/>
            <a:endCxn id="15" idx="1"/>
          </p:cNvCxnSpPr>
          <p:nvPr/>
        </p:nvCxnSpPr>
        <p:spPr>
          <a:xfrm>
            <a:off x="2765220" y="559837"/>
            <a:ext cx="1509649" cy="1072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6" idx="2"/>
            <a:endCxn id="16" idx="0"/>
          </p:cNvCxnSpPr>
          <p:nvPr/>
        </p:nvCxnSpPr>
        <p:spPr>
          <a:xfrm flipH="1">
            <a:off x="812497" y="942164"/>
            <a:ext cx="846635" cy="66114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31500" y="1297960"/>
            <a:ext cx="2102932" cy="532528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Flowering</a:t>
            </a:r>
            <a:endParaRPr lang="fr-FR" sz="1600" dirty="0" smtClean="0"/>
          </a:p>
        </p:txBody>
      </p:sp>
      <p:sp>
        <p:nvSpPr>
          <p:cNvPr id="20" name="Ellipse 19"/>
          <p:cNvSpPr/>
          <p:nvPr/>
        </p:nvSpPr>
        <p:spPr>
          <a:xfrm>
            <a:off x="6525345" y="2310085"/>
            <a:ext cx="2734954" cy="641764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Nb_Inflorescence</a:t>
            </a:r>
            <a:endParaRPr lang="fr-FR" sz="1600" dirty="0"/>
          </a:p>
        </p:txBody>
      </p:sp>
      <p:sp>
        <p:nvSpPr>
          <p:cNvPr id="21" name="Hexagone 20"/>
          <p:cNvSpPr/>
          <p:nvPr/>
        </p:nvSpPr>
        <p:spPr>
          <a:xfrm>
            <a:off x="7618870" y="1516433"/>
            <a:ext cx="1584027" cy="628110"/>
          </a:xfrm>
          <a:prstGeom prst="hexagon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Flowering_Week</a:t>
            </a:r>
            <a:endParaRPr lang="fr-FR" sz="1600" dirty="0"/>
          </a:p>
        </p:txBody>
      </p:sp>
      <p:cxnSp>
        <p:nvCxnSpPr>
          <p:cNvPr id="22" name="Connecteur droit avec flèche 21"/>
          <p:cNvCxnSpPr>
            <a:stCxn id="15" idx="2"/>
            <a:endCxn id="19" idx="1"/>
          </p:cNvCxnSpPr>
          <p:nvPr/>
        </p:nvCxnSpPr>
        <p:spPr>
          <a:xfrm>
            <a:off x="4752808" y="912823"/>
            <a:ext cx="278692" cy="6514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9" idx="2"/>
            <a:endCxn id="20" idx="0"/>
          </p:cNvCxnSpPr>
          <p:nvPr/>
        </p:nvCxnSpPr>
        <p:spPr>
          <a:xfrm>
            <a:off x="6082966" y="1830488"/>
            <a:ext cx="1809856" cy="47959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9" idx="2"/>
            <a:endCxn id="21" idx="3"/>
          </p:cNvCxnSpPr>
          <p:nvPr/>
        </p:nvCxnSpPr>
        <p:spPr>
          <a:xfrm>
            <a:off x="6082966" y="1830488"/>
            <a:ext cx="153590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941418" y="445972"/>
            <a:ext cx="2212176" cy="764655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Vegetative_Burst</a:t>
            </a:r>
            <a:endParaRPr lang="fr-FR" sz="1600" dirty="0" smtClean="0"/>
          </a:p>
          <a:p>
            <a:pPr algn="ctr"/>
            <a:r>
              <a:rPr lang="fr-FR" sz="1600" dirty="0" smtClean="0"/>
              <a:t>(</a:t>
            </a:r>
            <a:r>
              <a:rPr lang="fr-FR" sz="1600" dirty="0" err="1" smtClean="0"/>
              <a:t>next</a:t>
            </a:r>
            <a:r>
              <a:rPr lang="fr-FR" sz="1600" dirty="0" smtClean="0"/>
              <a:t> cycle)</a:t>
            </a:r>
            <a:endParaRPr lang="fr-FR" sz="1600" dirty="0"/>
          </a:p>
        </p:txBody>
      </p:sp>
      <p:sp>
        <p:nvSpPr>
          <p:cNvPr id="26" name="Rectangle 25"/>
          <p:cNvSpPr/>
          <p:nvPr/>
        </p:nvSpPr>
        <p:spPr>
          <a:xfrm>
            <a:off x="10187985" y="2879170"/>
            <a:ext cx="2621388" cy="534727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Has_Lateral_GU_Children</a:t>
            </a:r>
            <a:endParaRPr lang="fr-FR" sz="1600" dirty="0"/>
          </a:p>
        </p:txBody>
      </p:sp>
      <p:sp>
        <p:nvSpPr>
          <p:cNvPr id="27" name="Ellipse 26"/>
          <p:cNvSpPr/>
          <p:nvPr/>
        </p:nvSpPr>
        <p:spPr>
          <a:xfrm>
            <a:off x="10290176" y="3820674"/>
            <a:ext cx="2417006" cy="791964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Nb_Lateral_GU_Children</a:t>
            </a:r>
            <a:endParaRPr lang="fr-FR" sz="1600" dirty="0"/>
          </a:p>
        </p:txBody>
      </p:sp>
      <p:sp>
        <p:nvSpPr>
          <p:cNvPr id="28" name="Hexagone 27"/>
          <p:cNvSpPr/>
          <p:nvPr/>
        </p:nvSpPr>
        <p:spPr>
          <a:xfrm>
            <a:off x="13887155" y="1516433"/>
            <a:ext cx="1980033" cy="737346"/>
          </a:xfrm>
          <a:prstGeom prst="hexagon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Burst_Date_Children</a:t>
            </a:r>
            <a:endParaRPr lang="fr-FR" sz="1600" dirty="0"/>
          </a:p>
        </p:txBody>
      </p:sp>
      <p:sp>
        <p:nvSpPr>
          <p:cNvPr id="29" name="Hexagone 28"/>
          <p:cNvSpPr/>
          <p:nvPr/>
        </p:nvSpPr>
        <p:spPr>
          <a:xfrm>
            <a:off x="14112491" y="2654884"/>
            <a:ext cx="1980033" cy="737346"/>
          </a:xfrm>
          <a:prstGeom prst="hexagon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Burst_Delta_Date_Children</a:t>
            </a:r>
            <a:endParaRPr lang="fr-FR" sz="1600" dirty="0"/>
          </a:p>
        </p:txBody>
      </p:sp>
      <p:cxnSp>
        <p:nvCxnSpPr>
          <p:cNvPr id="30" name="Connecteur droit avec flèche 29"/>
          <p:cNvCxnSpPr>
            <a:stCxn id="25" idx="2"/>
            <a:endCxn id="28" idx="3"/>
          </p:cNvCxnSpPr>
          <p:nvPr/>
        </p:nvCxnSpPr>
        <p:spPr>
          <a:xfrm>
            <a:off x="11047506" y="1210627"/>
            <a:ext cx="2839649" cy="67447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6" idx="2"/>
            <a:endCxn id="27" idx="0"/>
          </p:cNvCxnSpPr>
          <p:nvPr/>
        </p:nvCxnSpPr>
        <p:spPr>
          <a:xfrm>
            <a:off x="11498679" y="3413897"/>
            <a:ext cx="0" cy="40677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25" idx="2"/>
            <a:endCxn id="26" idx="0"/>
          </p:cNvCxnSpPr>
          <p:nvPr/>
        </p:nvCxnSpPr>
        <p:spPr>
          <a:xfrm>
            <a:off x="11047506" y="1210627"/>
            <a:ext cx="451173" cy="166854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14857580" y="2265729"/>
            <a:ext cx="0" cy="38325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5" idx="3"/>
            <a:endCxn id="25" idx="1"/>
          </p:cNvCxnSpPr>
          <p:nvPr/>
        </p:nvCxnSpPr>
        <p:spPr>
          <a:xfrm>
            <a:off x="5230747" y="667042"/>
            <a:ext cx="4710671" cy="16125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Arrondir un rectangle à un seul coin 34"/>
          <p:cNvSpPr/>
          <p:nvPr/>
        </p:nvSpPr>
        <p:spPr>
          <a:xfrm>
            <a:off x="14522712" y="5821834"/>
            <a:ext cx="2492615" cy="376433"/>
          </a:xfrm>
          <a:prstGeom prst="round1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1600" dirty="0" smtClean="0"/>
              <a:t>Cycle</a:t>
            </a:r>
            <a:endParaRPr lang="fr-FR" sz="1600" dirty="0"/>
          </a:p>
        </p:txBody>
      </p:sp>
      <p:sp>
        <p:nvSpPr>
          <p:cNvPr id="36" name="Rectangle 35"/>
          <p:cNvSpPr/>
          <p:nvPr/>
        </p:nvSpPr>
        <p:spPr>
          <a:xfrm>
            <a:off x="11265767" y="2094874"/>
            <a:ext cx="2621388" cy="534727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Has_</a:t>
            </a:r>
            <a:r>
              <a:rPr lang="bn-IN" sz="1600" dirty="0" smtClean="0"/>
              <a:t>Apic</a:t>
            </a:r>
            <a:r>
              <a:rPr lang="fr-FR" sz="1600" dirty="0" err="1" smtClean="0"/>
              <a:t>al_GU_Child</a:t>
            </a:r>
            <a:endParaRPr lang="fr-FR" sz="1600" dirty="0"/>
          </a:p>
        </p:txBody>
      </p:sp>
      <p:cxnSp>
        <p:nvCxnSpPr>
          <p:cNvPr id="37" name="Connecteur droit avec flèche 36"/>
          <p:cNvCxnSpPr>
            <a:stCxn id="25" idx="2"/>
            <a:endCxn id="36" idx="0"/>
          </p:cNvCxnSpPr>
          <p:nvPr/>
        </p:nvCxnSpPr>
        <p:spPr>
          <a:xfrm>
            <a:off x="11047506" y="1210627"/>
            <a:ext cx="1528955" cy="88424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er 37"/>
          <p:cNvGrpSpPr/>
          <p:nvPr/>
        </p:nvGrpSpPr>
        <p:grpSpPr>
          <a:xfrm>
            <a:off x="5808359" y="4633662"/>
            <a:ext cx="3018394" cy="1564605"/>
            <a:chOff x="5755201" y="4216564"/>
            <a:chExt cx="3018394" cy="1564605"/>
          </a:xfrm>
          <a:effectLst/>
        </p:grpSpPr>
        <p:sp>
          <p:nvSpPr>
            <p:cNvPr id="39" name="Arrondir un rectangle à un seul coin 38"/>
            <p:cNvSpPr/>
            <p:nvPr/>
          </p:nvSpPr>
          <p:spPr>
            <a:xfrm>
              <a:off x="5789890" y="4216564"/>
              <a:ext cx="2983705" cy="1127498"/>
            </a:xfrm>
            <a:prstGeom prst="round1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fr-FR" sz="1600" dirty="0" err="1" smtClean="0"/>
                <a:t>Position_A</a:t>
              </a:r>
              <a:r>
                <a:rPr lang="fr-FR" sz="1600" dirty="0" smtClean="0"/>
                <a:t>, </a:t>
              </a:r>
            </a:p>
            <a:p>
              <a:pPr lvl="1"/>
              <a:r>
                <a:rPr lang="fr-FR" sz="1600" dirty="0" err="1" smtClean="0"/>
                <a:t>Burst_Date</a:t>
              </a:r>
              <a:r>
                <a:rPr lang="fr-FR" sz="1600" dirty="0" smtClean="0"/>
                <a:t>, </a:t>
              </a:r>
            </a:p>
            <a:p>
              <a:pPr lvl="1"/>
              <a:r>
                <a:rPr lang="fr-FR" sz="1600" dirty="0" err="1" smtClean="0"/>
                <a:t>Nature_Ancestor_V</a:t>
              </a:r>
              <a:r>
                <a:rPr lang="fr-FR" sz="1600" dirty="0" smtClean="0"/>
                <a:t>, </a:t>
              </a:r>
              <a:r>
                <a:rPr lang="fr-FR" sz="1600" dirty="0" err="1" smtClean="0"/>
                <a:t>Position_Ancestor_A</a:t>
              </a:r>
              <a:r>
                <a:rPr lang="fr-FR" sz="1600" dirty="0" smtClean="0"/>
                <a:t>, </a:t>
              </a:r>
            </a:p>
          </p:txBody>
        </p:sp>
        <p:sp>
          <p:nvSpPr>
            <p:cNvPr id="40" name="Arrondir un rectangle à un seul coin 39"/>
            <p:cNvSpPr/>
            <p:nvPr/>
          </p:nvSpPr>
          <p:spPr>
            <a:xfrm>
              <a:off x="5755201" y="5404736"/>
              <a:ext cx="2983705" cy="376433"/>
            </a:xfrm>
            <a:prstGeom prst="round1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fr-FR" sz="1600" dirty="0" smtClean="0"/>
                <a:t>Cycle</a:t>
              </a:r>
              <a:endParaRPr lang="fr-FR" sz="1600" dirty="0"/>
            </a:p>
          </p:txBody>
        </p:sp>
      </p:grpSp>
      <p:sp>
        <p:nvSpPr>
          <p:cNvPr id="42" name="Arrondir un rectangle à un seul coin 41"/>
          <p:cNvSpPr/>
          <p:nvPr/>
        </p:nvSpPr>
        <p:spPr>
          <a:xfrm>
            <a:off x="14522712" y="4612638"/>
            <a:ext cx="2492615" cy="1127406"/>
          </a:xfrm>
          <a:prstGeom prst="round1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1600" dirty="0" err="1" smtClean="0"/>
              <a:t>Position_A</a:t>
            </a:r>
            <a:r>
              <a:rPr lang="fr-FR" sz="1600" dirty="0" smtClean="0"/>
              <a:t>,</a:t>
            </a:r>
          </a:p>
          <a:p>
            <a:pPr lvl="1"/>
            <a:r>
              <a:rPr lang="fr-FR" sz="1600" dirty="0" err="1" smtClean="0">
                <a:solidFill>
                  <a:schemeClr val="bg1"/>
                </a:solidFill>
              </a:rPr>
              <a:t>Nature_V</a:t>
            </a:r>
            <a:r>
              <a:rPr lang="fr-FR" sz="1600" dirty="0" smtClean="0">
                <a:solidFill>
                  <a:schemeClr val="bg1"/>
                </a:solidFill>
              </a:rPr>
              <a:t>, </a:t>
            </a:r>
          </a:p>
          <a:p>
            <a:pPr lvl="1"/>
            <a:r>
              <a:rPr lang="fr-FR" sz="1600" dirty="0" err="1" smtClean="0"/>
              <a:t>Burst_Date</a:t>
            </a:r>
            <a:r>
              <a:rPr lang="fr-FR" sz="1600" dirty="0" smtClean="0"/>
              <a:t>, </a:t>
            </a:r>
            <a:r>
              <a:rPr lang="en-GB" sz="1600" dirty="0" smtClean="0">
                <a:effectLst/>
              </a:rPr>
              <a:t> </a:t>
            </a:r>
            <a:endParaRPr lang="fr-FR" sz="1600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1119744" y="3474210"/>
            <a:ext cx="2649148" cy="436946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Has_</a:t>
            </a:r>
            <a:r>
              <a:rPr lang="bn-IN" sz="1600" dirty="0" smtClean="0"/>
              <a:t>Apic</a:t>
            </a:r>
            <a:r>
              <a:rPr lang="fr-FR" sz="1600" dirty="0" err="1" smtClean="0"/>
              <a:t>al_GU_Child</a:t>
            </a:r>
            <a:endParaRPr lang="fr-FR" sz="1600" dirty="0"/>
          </a:p>
        </p:txBody>
      </p:sp>
      <p:cxnSp>
        <p:nvCxnSpPr>
          <p:cNvPr id="45" name="Connecteur droit avec flèche 44"/>
          <p:cNvCxnSpPr>
            <a:stCxn id="16" idx="2"/>
            <a:endCxn id="44" idx="0"/>
          </p:cNvCxnSpPr>
          <p:nvPr/>
        </p:nvCxnSpPr>
        <p:spPr>
          <a:xfrm>
            <a:off x="812497" y="2094874"/>
            <a:ext cx="1631821" cy="137933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46347" y="2879170"/>
            <a:ext cx="2102932" cy="532528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Fruiting</a:t>
            </a:r>
            <a:endParaRPr lang="fr-FR" sz="1600" dirty="0" smtClean="0"/>
          </a:p>
        </p:txBody>
      </p:sp>
      <p:cxnSp>
        <p:nvCxnSpPr>
          <p:cNvPr id="47" name="Connecteur droit avec flèche 46"/>
          <p:cNvCxnSpPr>
            <a:stCxn id="19" idx="2"/>
            <a:endCxn id="46" idx="0"/>
          </p:cNvCxnSpPr>
          <p:nvPr/>
        </p:nvCxnSpPr>
        <p:spPr>
          <a:xfrm flipH="1">
            <a:off x="5997813" y="1830488"/>
            <a:ext cx="85153" cy="104868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4123932" y="3757224"/>
            <a:ext cx="2734954" cy="641764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Nb_Fruit</a:t>
            </a:r>
            <a:endParaRPr lang="fr-FR" sz="1600" dirty="0"/>
          </a:p>
        </p:txBody>
      </p:sp>
      <p:sp>
        <p:nvSpPr>
          <p:cNvPr id="64" name="Délai  63"/>
          <p:cNvSpPr/>
          <p:nvPr/>
        </p:nvSpPr>
        <p:spPr>
          <a:xfrm rot="16200000">
            <a:off x="7540774" y="3265730"/>
            <a:ext cx="612648" cy="1595638"/>
          </a:xfrm>
          <a:prstGeom prst="flowChartDelay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800" dirty="0" err="1" smtClean="0"/>
              <a:t>Weight</a:t>
            </a:r>
            <a:endParaRPr lang="fr-FR" sz="2000" dirty="0"/>
          </a:p>
        </p:txBody>
      </p:sp>
      <p:cxnSp>
        <p:nvCxnSpPr>
          <p:cNvPr id="66" name="Connecteur droit avec flèche 65"/>
          <p:cNvCxnSpPr>
            <a:stCxn id="46" idx="2"/>
            <a:endCxn id="62" idx="0"/>
          </p:cNvCxnSpPr>
          <p:nvPr/>
        </p:nvCxnSpPr>
        <p:spPr>
          <a:xfrm flipH="1">
            <a:off x="5491409" y="3411698"/>
            <a:ext cx="506404" cy="345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46" idx="2"/>
            <a:endCxn id="64" idx="3"/>
          </p:cNvCxnSpPr>
          <p:nvPr/>
        </p:nvCxnSpPr>
        <p:spPr>
          <a:xfrm>
            <a:off x="5997813" y="3411698"/>
            <a:ext cx="1849285" cy="345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163515" y="7371451"/>
            <a:ext cx="2212176" cy="76465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MixedInflo_Burst</a:t>
            </a:r>
            <a:endParaRPr lang="fr-FR" sz="1600" dirty="0" smtClean="0">
              <a:solidFill>
                <a:schemeClr val="tx1"/>
              </a:solidFill>
            </a:endParaRPr>
          </a:p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(</a:t>
            </a:r>
            <a:r>
              <a:rPr lang="fr-FR" sz="1600" dirty="0" err="1" smtClean="0">
                <a:solidFill>
                  <a:schemeClr val="tx1"/>
                </a:solidFill>
              </a:rPr>
              <a:t>next</a:t>
            </a:r>
            <a:r>
              <a:rPr lang="fr-FR" sz="1600" dirty="0" smtClean="0">
                <a:solidFill>
                  <a:schemeClr val="tx1"/>
                </a:solidFill>
              </a:rPr>
              <a:t> cycle)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48869" y="9197037"/>
            <a:ext cx="2621388" cy="53472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Has_Lateral_MI_Children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79" name="Hexagone 78"/>
          <p:cNvSpPr/>
          <p:nvPr/>
        </p:nvSpPr>
        <p:spPr>
          <a:xfrm>
            <a:off x="5134485" y="8556407"/>
            <a:ext cx="1980033" cy="737346"/>
          </a:xfrm>
          <a:prstGeom prst="hexag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Burst_Date_MI_Children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81" name="Connecteur droit avec flèche 80"/>
          <p:cNvCxnSpPr>
            <a:stCxn id="76" idx="2"/>
            <a:endCxn id="79" idx="3"/>
          </p:cNvCxnSpPr>
          <p:nvPr/>
        </p:nvCxnSpPr>
        <p:spPr>
          <a:xfrm>
            <a:off x="3269603" y="8136106"/>
            <a:ext cx="1864882" cy="78897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76" idx="2"/>
            <a:endCxn id="77" idx="0"/>
          </p:cNvCxnSpPr>
          <p:nvPr/>
        </p:nvCxnSpPr>
        <p:spPr>
          <a:xfrm flipH="1">
            <a:off x="1859563" y="8136106"/>
            <a:ext cx="1410040" cy="106093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813238" y="10073463"/>
            <a:ext cx="2621388" cy="53472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Has_</a:t>
            </a:r>
            <a:r>
              <a:rPr lang="bn-IN" sz="1600" dirty="0" smtClean="0">
                <a:solidFill>
                  <a:schemeClr val="tx1"/>
                </a:solidFill>
              </a:rPr>
              <a:t>Apic</a:t>
            </a:r>
            <a:r>
              <a:rPr lang="fr-FR" sz="1600" dirty="0" err="1" smtClean="0">
                <a:solidFill>
                  <a:schemeClr val="tx1"/>
                </a:solidFill>
              </a:rPr>
              <a:t>al_MI_Child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86" name="Connecteur droit avec flèche 85"/>
          <p:cNvCxnSpPr>
            <a:stCxn id="76" idx="2"/>
            <a:endCxn id="85" idx="0"/>
          </p:cNvCxnSpPr>
          <p:nvPr/>
        </p:nvCxnSpPr>
        <p:spPr>
          <a:xfrm>
            <a:off x="3269603" y="8136106"/>
            <a:ext cx="854329" cy="193735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Arrondir un rectangle à un seul coin 89"/>
          <p:cNvSpPr/>
          <p:nvPr/>
        </p:nvSpPr>
        <p:spPr>
          <a:xfrm>
            <a:off x="5888124" y="11663067"/>
            <a:ext cx="2492615" cy="376433"/>
          </a:xfrm>
          <a:prstGeom prst="round1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1600" dirty="0" smtClean="0"/>
              <a:t>Cycle</a:t>
            </a:r>
            <a:endParaRPr lang="fr-FR" sz="1600" dirty="0"/>
          </a:p>
        </p:txBody>
      </p:sp>
      <p:sp>
        <p:nvSpPr>
          <p:cNvPr id="91" name="Arrondir un rectangle à un seul coin 90"/>
          <p:cNvSpPr/>
          <p:nvPr/>
        </p:nvSpPr>
        <p:spPr>
          <a:xfrm>
            <a:off x="5888124" y="10739770"/>
            <a:ext cx="2492615" cy="841507"/>
          </a:xfrm>
          <a:prstGeom prst="round1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1600" dirty="0" err="1" smtClean="0"/>
              <a:t>Position_A</a:t>
            </a:r>
            <a:r>
              <a:rPr lang="fr-FR" sz="1600" dirty="0" smtClean="0"/>
              <a:t>,</a:t>
            </a:r>
          </a:p>
          <a:p>
            <a:pPr lvl="1"/>
            <a:r>
              <a:rPr lang="fr-FR" sz="1600" dirty="0" err="1"/>
              <a:t>Burst_Date</a:t>
            </a:r>
            <a:endParaRPr lang="fr-FR" sz="1600" dirty="0" smtClean="0"/>
          </a:p>
        </p:txBody>
      </p:sp>
      <p:sp>
        <p:nvSpPr>
          <p:cNvPr id="92" name="Rectangle 91"/>
          <p:cNvSpPr/>
          <p:nvPr/>
        </p:nvSpPr>
        <p:spPr>
          <a:xfrm>
            <a:off x="9037581" y="7011522"/>
            <a:ext cx="8348299" cy="51975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93" name="Rectangle 92"/>
          <p:cNvSpPr/>
          <p:nvPr/>
        </p:nvSpPr>
        <p:spPr>
          <a:xfrm>
            <a:off x="9977724" y="7548135"/>
            <a:ext cx="2212176" cy="76465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Vegetative_Burst_MixedInflo</a:t>
            </a:r>
            <a:endParaRPr lang="fr-FR" sz="1600" dirty="0" smtClean="0">
              <a:solidFill>
                <a:schemeClr val="tx1"/>
              </a:solidFill>
            </a:endParaRPr>
          </a:p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(</a:t>
            </a:r>
            <a:r>
              <a:rPr lang="fr-FR" sz="1600" dirty="0" err="1" smtClean="0">
                <a:solidFill>
                  <a:schemeClr val="tx1"/>
                </a:solidFill>
              </a:rPr>
              <a:t>within</a:t>
            </a:r>
            <a:r>
              <a:rPr lang="fr-FR" sz="1600" dirty="0" smtClean="0">
                <a:solidFill>
                  <a:schemeClr val="tx1"/>
                </a:solidFill>
              </a:rPr>
              <a:t> cycle)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0224291" y="9981333"/>
            <a:ext cx="2621388" cy="53472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Has_Lateral_GU_Children_MixedInflo</a:t>
            </a:r>
            <a:endParaRPr lang="fr-FR" sz="1600" dirty="0" smtClean="0">
              <a:solidFill>
                <a:schemeClr val="tx1"/>
              </a:solidFill>
            </a:endParaRPr>
          </a:p>
        </p:txBody>
      </p:sp>
      <p:sp>
        <p:nvSpPr>
          <p:cNvPr id="95" name="Ellipse 94"/>
          <p:cNvSpPr/>
          <p:nvPr/>
        </p:nvSpPr>
        <p:spPr>
          <a:xfrm>
            <a:off x="10326482" y="10922837"/>
            <a:ext cx="2417006" cy="79196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Nb_Lateral_GU_Children_MixedInflo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96" name="Hexagone 95"/>
          <p:cNvSpPr/>
          <p:nvPr/>
        </p:nvSpPr>
        <p:spPr>
          <a:xfrm>
            <a:off x="13923461" y="8618596"/>
            <a:ext cx="1980033" cy="737346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Burst_Date_GU_Children_MixedInflo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97" name="Connecteur droit avec flèche 96"/>
          <p:cNvCxnSpPr>
            <a:stCxn id="93" idx="2"/>
            <a:endCxn id="96" idx="3"/>
          </p:cNvCxnSpPr>
          <p:nvPr/>
        </p:nvCxnSpPr>
        <p:spPr>
          <a:xfrm>
            <a:off x="11083812" y="8312790"/>
            <a:ext cx="2839649" cy="67447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>
            <a:stCxn id="94" idx="2"/>
            <a:endCxn id="95" idx="0"/>
          </p:cNvCxnSpPr>
          <p:nvPr/>
        </p:nvCxnSpPr>
        <p:spPr>
          <a:xfrm>
            <a:off x="11534985" y="10516060"/>
            <a:ext cx="0" cy="40677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>
            <a:stCxn id="93" idx="2"/>
            <a:endCxn id="94" idx="0"/>
          </p:cNvCxnSpPr>
          <p:nvPr/>
        </p:nvCxnSpPr>
        <p:spPr>
          <a:xfrm>
            <a:off x="11083812" y="8312790"/>
            <a:ext cx="451173" cy="166854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11302073" y="9197037"/>
            <a:ext cx="2621388" cy="53472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Has_</a:t>
            </a:r>
            <a:r>
              <a:rPr lang="bn-IN" sz="1600" dirty="0" smtClean="0">
                <a:solidFill>
                  <a:schemeClr val="tx1"/>
                </a:solidFill>
              </a:rPr>
              <a:t>Apic</a:t>
            </a:r>
            <a:r>
              <a:rPr lang="fr-FR" sz="1600" dirty="0" err="1" smtClean="0">
                <a:solidFill>
                  <a:schemeClr val="tx1"/>
                </a:solidFill>
              </a:rPr>
              <a:t>al_GU_Child_MixedInflo</a:t>
            </a: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101" name="Connecteur droit avec flèche 100"/>
          <p:cNvCxnSpPr>
            <a:stCxn id="93" idx="2"/>
            <a:endCxn id="100" idx="0"/>
          </p:cNvCxnSpPr>
          <p:nvPr/>
        </p:nvCxnSpPr>
        <p:spPr>
          <a:xfrm>
            <a:off x="11083812" y="8312790"/>
            <a:ext cx="1528955" cy="88424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Arrondir un rectangle à un seul coin 101"/>
          <p:cNvSpPr/>
          <p:nvPr/>
        </p:nvSpPr>
        <p:spPr>
          <a:xfrm>
            <a:off x="14677100" y="11725256"/>
            <a:ext cx="2492615" cy="376433"/>
          </a:xfrm>
          <a:prstGeom prst="round1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1600" dirty="0" smtClean="0"/>
              <a:t>Cycle</a:t>
            </a:r>
            <a:endParaRPr lang="fr-FR" sz="1600" dirty="0"/>
          </a:p>
        </p:txBody>
      </p:sp>
      <p:sp>
        <p:nvSpPr>
          <p:cNvPr id="103" name="Arrondir un rectangle à un seul coin 102"/>
          <p:cNvSpPr/>
          <p:nvPr/>
        </p:nvSpPr>
        <p:spPr>
          <a:xfrm>
            <a:off x="14677100" y="11232108"/>
            <a:ext cx="2492615" cy="411358"/>
          </a:xfrm>
          <a:prstGeom prst="round1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Position_Ancestor_A</a:t>
            </a:r>
            <a:endParaRPr lang="fr-FR" sz="1600" dirty="0" smtClean="0"/>
          </a:p>
        </p:txBody>
      </p:sp>
      <p:cxnSp>
        <p:nvCxnSpPr>
          <p:cNvPr id="105" name="Connecteur droit avec flèche 104"/>
          <p:cNvCxnSpPr>
            <a:stCxn id="76" idx="3"/>
            <a:endCxn id="93" idx="1"/>
          </p:cNvCxnSpPr>
          <p:nvPr/>
        </p:nvCxnSpPr>
        <p:spPr>
          <a:xfrm>
            <a:off x="4375691" y="7753779"/>
            <a:ext cx="5602033" cy="176684"/>
          </a:xfrm>
          <a:prstGeom prst="straightConnector1">
            <a:avLst/>
          </a:prstGeom>
          <a:ln w="25400" cmpd="sng"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14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67</Words>
  <Application>Microsoft Macintosh PowerPoint</Application>
  <PresentationFormat>Personnalisé</PresentationFormat>
  <Paragraphs>46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CIRAD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Frederic Boudon</dc:creator>
  <cp:lastModifiedBy>Frederic Boudon</cp:lastModifiedBy>
  <cp:revision>9</cp:revision>
  <dcterms:created xsi:type="dcterms:W3CDTF">2016-11-17T13:29:04Z</dcterms:created>
  <dcterms:modified xsi:type="dcterms:W3CDTF">2016-11-25T13:44:21Z</dcterms:modified>
</cp:coreProperties>
</file>