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D99-A0A7-AD4B-B553-40BAB8E8BACA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D6040-964C-4945-BDCC-33059722DA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Position on </a:t>
            </a:r>
            <a:r>
              <a:rPr lang="en-GB" dirty="0" err="1" smtClean="0"/>
              <a:t>l’a</a:t>
            </a:r>
            <a:r>
              <a:rPr lang="en-GB" dirty="0" smtClean="0"/>
              <a:t> </a:t>
            </a:r>
            <a:r>
              <a:rPr lang="en-GB" dirty="0" err="1" smtClean="0"/>
              <a:t>voit</a:t>
            </a:r>
            <a:r>
              <a:rPr lang="en-GB" dirty="0" smtClean="0"/>
              <a:t> </a:t>
            </a:r>
            <a:r>
              <a:rPr lang="en-GB" dirty="0" err="1" smtClean="0"/>
              <a:t>partout</a:t>
            </a:r>
            <a:endParaRPr lang="en-GB" dirty="0" smtClean="0"/>
          </a:p>
          <a:p>
            <a:r>
              <a:rPr lang="en-GB" dirty="0" smtClean="0"/>
              <a:t>Burst date: aspect temporal.</a:t>
            </a:r>
          </a:p>
          <a:p>
            <a:r>
              <a:rPr lang="en-GB" dirty="0" smtClean="0"/>
              <a:t>On </a:t>
            </a:r>
            <a:r>
              <a:rPr lang="en-GB" dirty="0" err="1" smtClean="0"/>
              <a:t>voit</a:t>
            </a:r>
            <a:r>
              <a:rPr lang="en-GB" dirty="0" smtClean="0"/>
              <a:t> des </a:t>
            </a:r>
            <a:r>
              <a:rPr lang="en-GB" dirty="0" err="1" smtClean="0"/>
              <a:t>jaunes</a:t>
            </a:r>
            <a:r>
              <a:rPr lang="en-GB" dirty="0" smtClean="0"/>
              <a:t> et bleu Ancestor a des </a:t>
            </a:r>
            <a:r>
              <a:rPr lang="en-GB" dirty="0" err="1" smtClean="0"/>
              <a:t>effets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0CDD8-2B96-EB4F-961F-C5A4A993E9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53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9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9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2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2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08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65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9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74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1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64F0A-F232-F74F-9AFD-B2CB7C95EF30}" type="datetimeFigureOut">
              <a:rPr lang="fr-FR" smtClean="0"/>
              <a:t>28/05/15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12E3-4387-1748-B657-CA309652E4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25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Structural factors (cycle 4)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62550" y="1292532"/>
            <a:ext cx="3206762" cy="462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Rectangle 4"/>
          <p:cNvSpPr/>
          <p:nvPr/>
        </p:nvSpPr>
        <p:spPr>
          <a:xfrm>
            <a:off x="351983" y="1264376"/>
            <a:ext cx="4861411" cy="462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" name="Rectangle 5"/>
          <p:cNvSpPr/>
          <p:nvPr/>
        </p:nvSpPr>
        <p:spPr>
          <a:xfrm>
            <a:off x="635825" y="1390079"/>
            <a:ext cx="1610659" cy="764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Vegetative</a:t>
            </a:r>
            <a:r>
              <a:rPr lang="fr-FR" sz="1600" dirty="0" smtClean="0"/>
              <a:t> </a:t>
            </a:r>
            <a:r>
              <a:rPr lang="fr-FR" sz="1600" dirty="0" err="1" smtClean="0"/>
              <a:t>Burst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within</a:t>
            </a:r>
            <a:r>
              <a:rPr lang="fr-FR" sz="1600" dirty="0" smtClean="0"/>
              <a:t> cycle)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1584489" y="4092651"/>
            <a:ext cx="1323990" cy="641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 </a:t>
            </a:r>
            <a:r>
              <a:rPr lang="fr-FR" sz="1600" dirty="0" err="1" smtClean="0"/>
              <a:t>Lateral</a:t>
            </a:r>
            <a:r>
              <a:rPr lang="fr-FR" sz="1600" dirty="0" smtClean="0"/>
              <a:t> </a:t>
            </a:r>
            <a:r>
              <a:rPr lang="fr-FR" sz="1600" dirty="0" err="1" smtClean="0"/>
              <a:t>Children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1326641" y="4890858"/>
            <a:ext cx="1858472" cy="642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Nb </a:t>
            </a:r>
            <a:r>
              <a:rPr lang="fr-FR" sz="1600" dirty="0" err="1" smtClean="0"/>
              <a:t>Lateral</a:t>
            </a:r>
            <a:r>
              <a:rPr lang="fr-FR" sz="1600" dirty="0" smtClean="0"/>
              <a:t> </a:t>
            </a:r>
            <a:r>
              <a:rPr lang="fr-FR" sz="1600" dirty="0" err="1" smtClean="0"/>
              <a:t>Children</a:t>
            </a:r>
            <a:endParaRPr lang="fr-FR" sz="1600" dirty="0"/>
          </a:p>
        </p:txBody>
      </p:sp>
      <p:sp>
        <p:nvSpPr>
          <p:cNvPr id="9" name="Hexagone 8"/>
          <p:cNvSpPr/>
          <p:nvPr/>
        </p:nvSpPr>
        <p:spPr>
          <a:xfrm>
            <a:off x="2015550" y="2969262"/>
            <a:ext cx="1375272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Burst</a:t>
            </a:r>
            <a:r>
              <a:rPr lang="fr-FR" sz="1600" dirty="0" smtClean="0"/>
              <a:t> Date</a:t>
            </a:r>
            <a:endParaRPr lang="fr-FR" sz="1600" dirty="0"/>
          </a:p>
        </p:txBody>
      </p:sp>
      <p:cxnSp>
        <p:nvCxnSpPr>
          <p:cNvPr id="10" name="Connecteur droit avec flèche 9"/>
          <p:cNvCxnSpPr>
            <a:stCxn id="14" idx="2"/>
            <a:endCxn id="7" idx="0"/>
          </p:cNvCxnSpPr>
          <p:nvPr/>
        </p:nvCxnSpPr>
        <p:spPr>
          <a:xfrm>
            <a:off x="1441155" y="2993034"/>
            <a:ext cx="805329" cy="1099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2"/>
            <a:endCxn id="9" idx="3"/>
          </p:cNvCxnSpPr>
          <p:nvPr/>
        </p:nvCxnSpPr>
        <p:spPr>
          <a:xfrm>
            <a:off x="1441155" y="2993034"/>
            <a:ext cx="574395" cy="34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2"/>
            <a:endCxn id="8" idx="0"/>
          </p:cNvCxnSpPr>
          <p:nvPr/>
        </p:nvCxnSpPr>
        <p:spPr>
          <a:xfrm>
            <a:off x="2246484" y="4734456"/>
            <a:ext cx="9393" cy="156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74303" y="1532243"/>
            <a:ext cx="47772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1202291" y="2501471"/>
            <a:ext cx="47772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Yes</a:t>
            </a:r>
            <a:endParaRPr lang="fr-FR" sz="1600" dirty="0"/>
          </a:p>
        </p:txBody>
      </p:sp>
      <p:cxnSp>
        <p:nvCxnSpPr>
          <p:cNvPr id="15" name="Connecteur droit avec flèche 14"/>
          <p:cNvCxnSpPr>
            <a:stCxn id="6" idx="3"/>
            <a:endCxn id="13" idx="1"/>
          </p:cNvCxnSpPr>
          <p:nvPr/>
        </p:nvCxnSpPr>
        <p:spPr>
          <a:xfrm>
            <a:off x="2246484" y="1772407"/>
            <a:ext cx="327819" cy="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14" idx="0"/>
          </p:cNvCxnSpPr>
          <p:nvPr/>
        </p:nvCxnSpPr>
        <p:spPr>
          <a:xfrm>
            <a:off x="1441155" y="2154734"/>
            <a:ext cx="0" cy="34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64106" y="2285758"/>
            <a:ext cx="1051002" cy="5325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Flowering</a:t>
            </a:r>
            <a:endParaRPr lang="fr-FR" sz="1600" dirty="0" smtClean="0"/>
          </a:p>
        </p:txBody>
      </p:sp>
      <p:sp>
        <p:nvSpPr>
          <p:cNvPr id="18" name="Ellipse 17"/>
          <p:cNvSpPr/>
          <p:nvPr/>
        </p:nvSpPr>
        <p:spPr>
          <a:xfrm>
            <a:off x="2942312" y="4328474"/>
            <a:ext cx="2015446" cy="6417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Nb</a:t>
            </a:r>
          </a:p>
          <a:p>
            <a:pPr algn="ctr"/>
            <a:r>
              <a:rPr lang="fr-FR" sz="1600" dirty="0" smtClean="0"/>
              <a:t>Inflorescences</a:t>
            </a:r>
            <a:endParaRPr lang="fr-FR" sz="1600" dirty="0"/>
          </a:p>
        </p:txBody>
      </p:sp>
      <p:sp>
        <p:nvSpPr>
          <p:cNvPr id="19" name="Hexagone 18"/>
          <p:cNvSpPr/>
          <p:nvPr/>
        </p:nvSpPr>
        <p:spPr>
          <a:xfrm>
            <a:off x="4082273" y="3567107"/>
            <a:ext cx="1131372" cy="628110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Date</a:t>
            </a:r>
            <a:endParaRPr lang="fr-FR" sz="1600" dirty="0"/>
          </a:p>
        </p:txBody>
      </p:sp>
      <p:cxnSp>
        <p:nvCxnSpPr>
          <p:cNvPr id="20" name="Connecteur droit avec flèche 19"/>
          <p:cNvCxnSpPr>
            <a:stCxn id="13" idx="3"/>
            <a:endCxn id="17" idx="0"/>
          </p:cNvCxnSpPr>
          <p:nvPr/>
        </p:nvCxnSpPr>
        <p:spPr>
          <a:xfrm>
            <a:off x="3052031" y="1778025"/>
            <a:ext cx="837576" cy="5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35" idx="2"/>
            <a:endCxn id="18" idx="0"/>
          </p:cNvCxnSpPr>
          <p:nvPr/>
        </p:nvCxnSpPr>
        <p:spPr>
          <a:xfrm>
            <a:off x="3889607" y="3625732"/>
            <a:ext cx="60428" cy="70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5" idx="2"/>
            <a:endCxn id="19" idx="3"/>
          </p:cNvCxnSpPr>
          <p:nvPr/>
        </p:nvCxnSpPr>
        <p:spPr>
          <a:xfrm>
            <a:off x="3889607" y="3625732"/>
            <a:ext cx="192666" cy="25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21580" y="1521103"/>
            <a:ext cx="1719749" cy="76465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Vegetative</a:t>
            </a:r>
            <a:r>
              <a:rPr lang="fr-FR" sz="1600" dirty="0" smtClean="0"/>
              <a:t> </a:t>
            </a:r>
            <a:r>
              <a:rPr lang="fr-FR" sz="1600" dirty="0" err="1" smtClean="0"/>
              <a:t>Burst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next</a:t>
            </a:r>
            <a:r>
              <a:rPr lang="fr-FR" sz="1600" dirty="0" smtClean="0"/>
              <a:t> cycle)</a:t>
            </a:r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6991204" y="4006232"/>
            <a:ext cx="1310116" cy="7282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 </a:t>
            </a:r>
            <a:r>
              <a:rPr lang="fr-FR" sz="1600" dirty="0" err="1" smtClean="0"/>
              <a:t>Lateral</a:t>
            </a:r>
            <a:r>
              <a:rPr lang="fr-FR" sz="1600" dirty="0" smtClean="0"/>
              <a:t> </a:t>
            </a:r>
            <a:r>
              <a:rPr lang="fr-FR" sz="1600" dirty="0" err="1" smtClean="0"/>
              <a:t>Children</a:t>
            </a:r>
            <a:endParaRPr lang="fr-FR" sz="1600" dirty="0"/>
          </a:p>
        </p:txBody>
      </p:sp>
      <p:sp>
        <p:nvSpPr>
          <p:cNvPr id="25" name="Ellipse 24"/>
          <p:cNvSpPr/>
          <p:nvPr/>
        </p:nvSpPr>
        <p:spPr>
          <a:xfrm>
            <a:off x="6665089" y="4970238"/>
            <a:ext cx="1904223" cy="791964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Nb </a:t>
            </a:r>
            <a:r>
              <a:rPr lang="fr-FR" sz="1600" dirty="0" err="1" smtClean="0"/>
              <a:t>Lateral</a:t>
            </a:r>
            <a:r>
              <a:rPr lang="fr-FR" sz="1600" dirty="0" smtClean="0"/>
              <a:t> </a:t>
            </a:r>
            <a:r>
              <a:rPr lang="fr-FR" sz="1600" dirty="0" err="1" smtClean="0"/>
              <a:t>Children</a:t>
            </a:r>
            <a:endParaRPr lang="fr-FR" sz="1600" dirty="0"/>
          </a:p>
        </p:txBody>
      </p:sp>
      <p:sp>
        <p:nvSpPr>
          <p:cNvPr id="26" name="Hexagone 25"/>
          <p:cNvSpPr/>
          <p:nvPr/>
        </p:nvSpPr>
        <p:spPr>
          <a:xfrm>
            <a:off x="6887931" y="2624361"/>
            <a:ext cx="1227746" cy="737346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Burst</a:t>
            </a:r>
            <a:r>
              <a:rPr lang="fr-FR" sz="1600" dirty="0" smtClean="0"/>
              <a:t> Date</a:t>
            </a:r>
            <a:endParaRPr lang="fr-FR" sz="1600" dirty="0"/>
          </a:p>
        </p:txBody>
      </p:sp>
      <p:cxnSp>
        <p:nvCxnSpPr>
          <p:cNvPr id="27" name="Connecteur droit avec flèche 26"/>
          <p:cNvCxnSpPr>
            <a:stCxn id="37" idx="3"/>
            <a:endCxn id="26" idx="3"/>
          </p:cNvCxnSpPr>
          <p:nvPr/>
        </p:nvCxnSpPr>
        <p:spPr>
          <a:xfrm>
            <a:off x="6703521" y="2870143"/>
            <a:ext cx="184410" cy="122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4" idx="2"/>
            <a:endCxn id="25" idx="0"/>
          </p:cNvCxnSpPr>
          <p:nvPr/>
        </p:nvCxnSpPr>
        <p:spPr>
          <a:xfrm flipH="1">
            <a:off x="7617201" y="4734456"/>
            <a:ext cx="29061" cy="235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7" idx="2"/>
            <a:endCxn id="24" idx="0"/>
          </p:cNvCxnSpPr>
          <p:nvPr/>
        </p:nvCxnSpPr>
        <p:spPr>
          <a:xfrm>
            <a:off x="6464657" y="3115924"/>
            <a:ext cx="1181605" cy="89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13" idx="3"/>
            <a:endCxn id="23" idx="1"/>
          </p:cNvCxnSpPr>
          <p:nvPr/>
        </p:nvCxnSpPr>
        <p:spPr>
          <a:xfrm>
            <a:off x="3052031" y="1778025"/>
            <a:ext cx="2569549" cy="125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36004" y="4006232"/>
            <a:ext cx="1310116" cy="7282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 </a:t>
            </a:r>
            <a:r>
              <a:rPr lang="bn-IN" sz="1600" dirty="0" smtClean="0"/>
              <a:t>Apic</a:t>
            </a:r>
            <a:r>
              <a:rPr lang="fr-FR" sz="1600" dirty="0" smtClean="0"/>
              <a:t>al Child</a:t>
            </a:r>
            <a:endParaRPr lang="fr-FR" sz="1600" dirty="0"/>
          </a:p>
        </p:txBody>
      </p:sp>
      <p:cxnSp>
        <p:nvCxnSpPr>
          <p:cNvPr id="32" name="Connecteur droit avec flèche 31"/>
          <p:cNvCxnSpPr>
            <a:stCxn id="37" idx="2"/>
            <a:endCxn id="31" idx="0"/>
          </p:cNvCxnSpPr>
          <p:nvPr/>
        </p:nvCxnSpPr>
        <p:spPr>
          <a:xfrm flipH="1">
            <a:off x="6191062" y="3115924"/>
            <a:ext cx="273595" cy="890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0401" y="4086346"/>
            <a:ext cx="1141948" cy="648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 </a:t>
            </a:r>
            <a:r>
              <a:rPr lang="bn-IN" sz="1600" dirty="0" smtClean="0"/>
              <a:t>Apic</a:t>
            </a:r>
            <a:r>
              <a:rPr lang="fr-FR" sz="1600" dirty="0" smtClean="0"/>
              <a:t>al Child</a:t>
            </a:r>
            <a:endParaRPr lang="fr-FR" sz="1600" dirty="0"/>
          </a:p>
        </p:txBody>
      </p:sp>
      <p:cxnSp>
        <p:nvCxnSpPr>
          <p:cNvPr id="34" name="Connecteur droit avec flèche 33"/>
          <p:cNvCxnSpPr>
            <a:stCxn id="14" idx="2"/>
            <a:endCxn id="33" idx="0"/>
          </p:cNvCxnSpPr>
          <p:nvPr/>
        </p:nvCxnSpPr>
        <p:spPr>
          <a:xfrm flipH="1">
            <a:off x="961375" y="2993034"/>
            <a:ext cx="479780" cy="109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50743" y="3134169"/>
            <a:ext cx="47772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Yes</a:t>
            </a:r>
            <a:endParaRPr lang="fr-FR" sz="1600" dirty="0"/>
          </a:p>
        </p:txBody>
      </p:sp>
      <p:cxnSp>
        <p:nvCxnSpPr>
          <p:cNvPr id="36" name="Connecteur droit avec flèche 35"/>
          <p:cNvCxnSpPr>
            <a:stCxn id="17" idx="2"/>
            <a:endCxn id="35" idx="0"/>
          </p:cNvCxnSpPr>
          <p:nvPr/>
        </p:nvCxnSpPr>
        <p:spPr>
          <a:xfrm>
            <a:off x="3889607" y="2818286"/>
            <a:ext cx="0" cy="315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225793" y="2624361"/>
            <a:ext cx="47772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Yes</a:t>
            </a:r>
            <a:endParaRPr lang="fr-FR" sz="1600" dirty="0"/>
          </a:p>
        </p:txBody>
      </p:sp>
      <p:cxnSp>
        <p:nvCxnSpPr>
          <p:cNvPr id="38" name="Connecteur droit avec flèche 37"/>
          <p:cNvCxnSpPr>
            <a:stCxn id="23" idx="2"/>
            <a:endCxn id="37" idx="0"/>
          </p:cNvCxnSpPr>
          <p:nvPr/>
        </p:nvCxnSpPr>
        <p:spPr>
          <a:xfrm flipH="1">
            <a:off x="6464657" y="2285758"/>
            <a:ext cx="16798" cy="338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1983" y="6009578"/>
            <a:ext cx="8217329" cy="76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err="1">
                <a:solidFill>
                  <a:srgbClr val="000000"/>
                </a:solidFill>
              </a:rPr>
              <a:t>Burst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Date</a:t>
            </a:r>
            <a:r>
              <a:rPr lang="fr-FR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00"/>
                </a:solidFill>
                <a:sym typeface="Wingdings"/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Position	</a:t>
            </a:r>
            <a:r>
              <a:rPr lang="fr-FR" dirty="0" smtClean="0"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err="1">
                <a:solidFill>
                  <a:srgbClr val="000000"/>
                </a:solidFill>
              </a:rPr>
              <a:t>Ancestor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Position	</a:t>
            </a:r>
            <a:r>
              <a:rPr lang="fr-FR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err="1" smtClean="0">
                <a:solidFill>
                  <a:srgbClr val="000000"/>
                </a:solidFill>
              </a:rPr>
              <a:t>Ancestor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Fate</a:t>
            </a:r>
            <a:r>
              <a:rPr lang="fr-FR" dirty="0" smtClean="0">
                <a:solidFill>
                  <a:srgbClr val="000000"/>
                </a:solidFill>
              </a:rPr>
              <a:t>	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40747" y="1204823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202284" y="2774948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14496" y="3883384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362445" y="3881162"/>
            <a:ext cx="41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212755" y="4734456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694086" y="2087894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032858" y="4216571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412272" y="1336437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144006" y="2423491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59286" y="3799286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7512913" y="3802679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731165" y="4817168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527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25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Structural factors (cycle 5)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1983" y="1264376"/>
            <a:ext cx="4861411" cy="462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" name="Rectangle 5"/>
          <p:cNvSpPr/>
          <p:nvPr/>
        </p:nvSpPr>
        <p:spPr>
          <a:xfrm>
            <a:off x="635825" y="1390079"/>
            <a:ext cx="1610659" cy="764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Vegetative</a:t>
            </a:r>
            <a:r>
              <a:rPr lang="fr-FR" sz="1600" dirty="0" smtClean="0"/>
              <a:t> </a:t>
            </a:r>
            <a:r>
              <a:rPr lang="fr-FR" sz="1600" dirty="0" err="1" smtClean="0"/>
              <a:t>Burst</a:t>
            </a:r>
            <a:endParaRPr lang="fr-FR" sz="1600" dirty="0" smtClean="0"/>
          </a:p>
          <a:p>
            <a:pPr algn="ctr"/>
            <a:r>
              <a:rPr lang="fr-FR" sz="1600" dirty="0" smtClean="0"/>
              <a:t>(</a:t>
            </a:r>
            <a:r>
              <a:rPr lang="fr-FR" sz="1600" dirty="0" err="1" smtClean="0"/>
              <a:t>within</a:t>
            </a:r>
            <a:r>
              <a:rPr lang="fr-FR" sz="1600" dirty="0" smtClean="0"/>
              <a:t> cycle)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1584489" y="4092651"/>
            <a:ext cx="1323990" cy="6418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 </a:t>
            </a:r>
            <a:r>
              <a:rPr lang="fr-FR" sz="1600" dirty="0" err="1" smtClean="0"/>
              <a:t>Lateral</a:t>
            </a:r>
            <a:r>
              <a:rPr lang="fr-FR" sz="1600" dirty="0" smtClean="0"/>
              <a:t> </a:t>
            </a:r>
            <a:r>
              <a:rPr lang="fr-FR" sz="1600" dirty="0" err="1" smtClean="0"/>
              <a:t>Children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1326641" y="4890858"/>
            <a:ext cx="1858472" cy="64233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Nb </a:t>
            </a:r>
            <a:r>
              <a:rPr lang="fr-FR" sz="1600" dirty="0" err="1" smtClean="0"/>
              <a:t>Lateral</a:t>
            </a:r>
            <a:r>
              <a:rPr lang="fr-FR" sz="1600" dirty="0" smtClean="0"/>
              <a:t> </a:t>
            </a:r>
            <a:r>
              <a:rPr lang="fr-FR" sz="1600" dirty="0" err="1" smtClean="0"/>
              <a:t>Children</a:t>
            </a:r>
            <a:endParaRPr lang="fr-FR" sz="1600" dirty="0"/>
          </a:p>
        </p:txBody>
      </p:sp>
      <p:sp>
        <p:nvSpPr>
          <p:cNvPr id="9" name="Hexagone 8"/>
          <p:cNvSpPr/>
          <p:nvPr/>
        </p:nvSpPr>
        <p:spPr>
          <a:xfrm>
            <a:off x="2015550" y="2969262"/>
            <a:ext cx="1375272" cy="737346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Burst</a:t>
            </a:r>
            <a:r>
              <a:rPr lang="fr-FR" sz="1600" dirty="0" smtClean="0"/>
              <a:t> Date</a:t>
            </a:r>
            <a:endParaRPr lang="fr-FR" sz="1600" dirty="0"/>
          </a:p>
        </p:txBody>
      </p:sp>
      <p:cxnSp>
        <p:nvCxnSpPr>
          <p:cNvPr id="10" name="Connecteur droit avec flèche 9"/>
          <p:cNvCxnSpPr>
            <a:stCxn id="14" idx="2"/>
            <a:endCxn id="7" idx="0"/>
          </p:cNvCxnSpPr>
          <p:nvPr/>
        </p:nvCxnSpPr>
        <p:spPr>
          <a:xfrm>
            <a:off x="1441155" y="2993034"/>
            <a:ext cx="805329" cy="1099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4" idx="2"/>
            <a:endCxn id="9" idx="3"/>
          </p:cNvCxnSpPr>
          <p:nvPr/>
        </p:nvCxnSpPr>
        <p:spPr>
          <a:xfrm>
            <a:off x="1441155" y="2993034"/>
            <a:ext cx="574395" cy="3449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2"/>
            <a:endCxn id="8" idx="0"/>
          </p:cNvCxnSpPr>
          <p:nvPr/>
        </p:nvCxnSpPr>
        <p:spPr>
          <a:xfrm>
            <a:off x="2246484" y="4734456"/>
            <a:ext cx="9393" cy="156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74303" y="1532243"/>
            <a:ext cx="47772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No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1202291" y="2501471"/>
            <a:ext cx="47772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Yes</a:t>
            </a:r>
            <a:endParaRPr lang="fr-FR" sz="1600" dirty="0"/>
          </a:p>
        </p:txBody>
      </p:sp>
      <p:cxnSp>
        <p:nvCxnSpPr>
          <p:cNvPr id="15" name="Connecteur droit avec flèche 14"/>
          <p:cNvCxnSpPr>
            <a:stCxn id="6" idx="3"/>
            <a:endCxn id="13" idx="1"/>
          </p:cNvCxnSpPr>
          <p:nvPr/>
        </p:nvCxnSpPr>
        <p:spPr>
          <a:xfrm>
            <a:off x="2246484" y="1772407"/>
            <a:ext cx="327819" cy="5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6" idx="2"/>
            <a:endCxn id="14" idx="0"/>
          </p:cNvCxnSpPr>
          <p:nvPr/>
        </p:nvCxnSpPr>
        <p:spPr>
          <a:xfrm>
            <a:off x="1441155" y="2154734"/>
            <a:ext cx="0" cy="346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64106" y="2285758"/>
            <a:ext cx="1051002" cy="5325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Flowering</a:t>
            </a:r>
            <a:endParaRPr lang="fr-FR" sz="1600" dirty="0" smtClean="0"/>
          </a:p>
        </p:txBody>
      </p:sp>
      <p:sp>
        <p:nvSpPr>
          <p:cNvPr id="18" name="Ellipse 17"/>
          <p:cNvSpPr/>
          <p:nvPr/>
        </p:nvSpPr>
        <p:spPr>
          <a:xfrm>
            <a:off x="2942312" y="4328474"/>
            <a:ext cx="2015446" cy="64176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Nb</a:t>
            </a:r>
          </a:p>
          <a:p>
            <a:pPr algn="ctr"/>
            <a:r>
              <a:rPr lang="fr-FR" sz="1600" dirty="0" smtClean="0"/>
              <a:t>Inflorescences</a:t>
            </a:r>
            <a:endParaRPr lang="fr-FR" sz="1600" dirty="0"/>
          </a:p>
        </p:txBody>
      </p:sp>
      <p:sp>
        <p:nvSpPr>
          <p:cNvPr id="19" name="Hexagone 18"/>
          <p:cNvSpPr/>
          <p:nvPr/>
        </p:nvSpPr>
        <p:spPr>
          <a:xfrm>
            <a:off x="4082273" y="3567107"/>
            <a:ext cx="1131372" cy="628110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Date</a:t>
            </a:r>
            <a:endParaRPr lang="fr-FR" sz="1600" dirty="0"/>
          </a:p>
        </p:txBody>
      </p:sp>
      <p:cxnSp>
        <p:nvCxnSpPr>
          <p:cNvPr id="20" name="Connecteur droit avec flèche 19"/>
          <p:cNvCxnSpPr>
            <a:stCxn id="13" idx="3"/>
            <a:endCxn id="17" idx="0"/>
          </p:cNvCxnSpPr>
          <p:nvPr/>
        </p:nvCxnSpPr>
        <p:spPr>
          <a:xfrm>
            <a:off x="3052031" y="1778025"/>
            <a:ext cx="837576" cy="5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35" idx="2"/>
            <a:endCxn id="18" idx="0"/>
          </p:cNvCxnSpPr>
          <p:nvPr/>
        </p:nvCxnSpPr>
        <p:spPr>
          <a:xfrm>
            <a:off x="3889607" y="3625732"/>
            <a:ext cx="60428" cy="70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5" idx="2"/>
            <a:endCxn id="19" idx="3"/>
          </p:cNvCxnSpPr>
          <p:nvPr/>
        </p:nvCxnSpPr>
        <p:spPr>
          <a:xfrm>
            <a:off x="3889607" y="3625732"/>
            <a:ext cx="192666" cy="255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0401" y="4086346"/>
            <a:ext cx="1141948" cy="648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Has </a:t>
            </a:r>
            <a:r>
              <a:rPr lang="bn-IN" sz="1600" dirty="0" smtClean="0"/>
              <a:t>Apic</a:t>
            </a:r>
            <a:r>
              <a:rPr lang="fr-FR" sz="1600" dirty="0" smtClean="0"/>
              <a:t>al Child</a:t>
            </a:r>
            <a:endParaRPr lang="fr-FR" sz="1600" dirty="0"/>
          </a:p>
        </p:txBody>
      </p:sp>
      <p:cxnSp>
        <p:nvCxnSpPr>
          <p:cNvPr id="34" name="Connecteur droit avec flèche 33"/>
          <p:cNvCxnSpPr>
            <a:stCxn id="14" idx="2"/>
            <a:endCxn id="33" idx="0"/>
          </p:cNvCxnSpPr>
          <p:nvPr/>
        </p:nvCxnSpPr>
        <p:spPr>
          <a:xfrm flipH="1">
            <a:off x="961375" y="2993034"/>
            <a:ext cx="479780" cy="1093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650743" y="3134169"/>
            <a:ext cx="477728" cy="491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Yes</a:t>
            </a:r>
            <a:endParaRPr lang="fr-FR" sz="1600" dirty="0"/>
          </a:p>
        </p:txBody>
      </p:sp>
      <p:cxnSp>
        <p:nvCxnSpPr>
          <p:cNvPr id="36" name="Connecteur droit avec flèche 35"/>
          <p:cNvCxnSpPr>
            <a:stCxn id="17" idx="2"/>
            <a:endCxn id="35" idx="0"/>
          </p:cNvCxnSpPr>
          <p:nvPr/>
        </p:nvCxnSpPr>
        <p:spPr>
          <a:xfrm>
            <a:off x="3889607" y="2818286"/>
            <a:ext cx="0" cy="3158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1983" y="6009578"/>
            <a:ext cx="8217329" cy="76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err="1">
                <a:solidFill>
                  <a:srgbClr val="000000"/>
                </a:solidFill>
              </a:rPr>
              <a:t>Burst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Date</a:t>
            </a:r>
            <a:r>
              <a:rPr lang="fr-FR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	</a:t>
            </a:r>
            <a:r>
              <a:rPr lang="fr-FR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00"/>
                </a:solidFill>
                <a:sym typeface="Wingdings"/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Position	</a:t>
            </a:r>
            <a:r>
              <a:rPr lang="fr-FR" dirty="0" smtClean="0"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err="1">
                <a:solidFill>
                  <a:srgbClr val="000000"/>
                </a:solidFill>
              </a:rPr>
              <a:t>Ancestor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Position	</a:t>
            </a:r>
            <a:r>
              <a:rPr lang="fr-FR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err="1" smtClean="0">
                <a:solidFill>
                  <a:srgbClr val="000000"/>
                </a:solidFill>
              </a:rPr>
              <a:t>Ancestor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r>
              <a:rPr lang="fr-FR" dirty="0" smtClean="0">
                <a:solidFill>
                  <a:srgbClr val="000000"/>
                </a:solidFill>
              </a:rPr>
              <a:t>Fate</a:t>
            </a:r>
            <a:r>
              <a:rPr lang="fr-FR" dirty="0" smtClean="0">
                <a:solidFill>
                  <a:srgbClr val="000000"/>
                </a:solidFill>
              </a:rPr>
              <a:t>	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93330" y="1205413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202284" y="2774948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714496" y="3883384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140455" y="3883384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212755" y="4734456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3694086" y="2087894"/>
            <a:ext cx="64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4128383" y="3374226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3999435" y="4216571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</a:t>
            </a:r>
            <a:r>
              <a:rPr lang="fr-FR" dirty="0">
                <a:solidFill>
                  <a:srgbClr val="FFFF00"/>
                </a:solidFill>
                <a:latin typeface="Wingdings"/>
                <a:ea typeface="Wingdings"/>
                <a:cs typeface="Wingdings"/>
                <a:sym typeface="Wingdings"/>
              </a:rPr>
              <a:t></a:t>
            </a:r>
            <a:endParaRPr lang="en-GB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66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Présentation à l'écran (4:3)</PresentationFormat>
  <Paragraphs>61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Structural factors (cycle 4)</vt:lpstr>
      <vt:lpstr>Structural factors (cycle 5)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factors (cycle 4)</dc:title>
  <dc:creator>Frederic Boudon</dc:creator>
  <cp:lastModifiedBy>Frederic Boudon</cp:lastModifiedBy>
  <cp:revision>1</cp:revision>
  <dcterms:created xsi:type="dcterms:W3CDTF">2015-05-28T14:59:13Z</dcterms:created>
  <dcterms:modified xsi:type="dcterms:W3CDTF">2015-05-28T14:59:48Z</dcterms:modified>
</cp:coreProperties>
</file>