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4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3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3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1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2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D420-2AFA-B040-AB47-56B1A5F89420}" type="datetimeFigureOut">
              <a:rPr lang="fr-FR" smtClean="0"/>
              <a:t>07/04/15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0C1F-5B1A-484E-9761-D562D0320B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Manguiers digitalisés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69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44" y="3700574"/>
            <a:ext cx="3066969" cy="31268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1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Cogshall</a:t>
            </a:r>
            <a:r>
              <a:rPr lang="fr-FR" dirty="0" smtClean="0"/>
              <a:t> (</a:t>
            </a:r>
            <a:r>
              <a:rPr lang="fr-FR" dirty="0" err="1" smtClean="0"/>
              <a:t>early</a:t>
            </a:r>
            <a:r>
              <a:rPr lang="fr-FR" dirty="0" smtClean="0"/>
              <a:t> gold)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0698"/>
            <a:ext cx="4037377" cy="31268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460" y="946550"/>
            <a:ext cx="3712772" cy="2784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637" y="3558552"/>
            <a:ext cx="4522064" cy="339154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1062" y="6273446"/>
            <a:ext cx="5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36825" y="6273446"/>
            <a:ext cx="5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a21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18564" y="6427334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0458" y="766825"/>
            <a:ext cx="4280991" cy="321074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0458" y="3700795"/>
            <a:ext cx="4209901" cy="315742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783089" y="62411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b7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683171" y="6396557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86807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3799" y="659703"/>
            <a:ext cx="3290201" cy="3067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0930" y="778808"/>
            <a:ext cx="2935670" cy="29481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730"/>
            <a:ext cx="8229600" cy="5640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José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28804"/>
            <a:ext cx="3905593" cy="29291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46550"/>
            <a:ext cx="3489523" cy="26838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6233" y="3727006"/>
            <a:ext cx="4302467" cy="32268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736825" y="6273446"/>
            <a:ext cx="4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33746" y="6345651"/>
            <a:ext cx="4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f21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6600" y="3630441"/>
            <a:ext cx="3061581" cy="32275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533538" y="6313385"/>
            <a:ext cx="54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jf31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55053" y="6467273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79713" y="6362799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5441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678" y="3663121"/>
            <a:ext cx="2868986" cy="297965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8360" y="3925530"/>
            <a:ext cx="2836654" cy="288499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2" y="3731128"/>
            <a:ext cx="3254823" cy="30793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21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Cogshall</a:t>
            </a:r>
            <a:r>
              <a:rPr lang="fr-FR" dirty="0" smtClean="0"/>
              <a:t> (</a:t>
            </a:r>
            <a:r>
              <a:rPr lang="fr-FR" dirty="0" err="1" smtClean="0"/>
              <a:t>early</a:t>
            </a:r>
            <a:r>
              <a:rPr lang="fr-FR" dirty="0" smtClean="0"/>
              <a:t> gold)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41062" y="6273446"/>
            <a:ext cx="5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a19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36825" y="6273446"/>
            <a:ext cx="52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a21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18564" y="6427334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sp>
        <p:nvSpPr>
          <p:cNvPr id="13" name="ZoneTexte 12"/>
          <p:cNvSpPr txBox="1"/>
          <p:nvPr/>
        </p:nvSpPr>
        <p:spPr>
          <a:xfrm>
            <a:off x="6783089" y="6241180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b7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683171" y="6396557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6825"/>
            <a:ext cx="3438360" cy="315870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234" y="955395"/>
            <a:ext cx="2973780" cy="307747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890" y="955395"/>
            <a:ext cx="2939141" cy="29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801" y="3580368"/>
            <a:ext cx="2554499" cy="29661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1474" y="886642"/>
            <a:ext cx="2747391" cy="24322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730"/>
            <a:ext cx="8229600" cy="5640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José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36825" y="6273446"/>
            <a:ext cx="4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133746" y="6345651"/>
            <a:ext cx="48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f21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533538" y="6313385"/>
            <a:ext cx="54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jf31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7755053" y="6467273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sp>
        <p:nvSpPr>
          <p:cNvPr id="17" name="ZoneTexte 16"/>
          <p:cNvSpPr txBox="1"/>
          <p:nvPr/>
        </p:nvSpPr>
        <p:spPr>
          <a:xfrm>
            <a:off x="2079713" y="6362799"/>
            <a:ext cx="763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Estimated</a:t>
            </a:r>
            <a:endParaRPr lang="fr-FR" sz="1050" dirty="0" smtClean="0"/>
          </a:p>
          <a:p>
            <a:r>
              <a:rPr lang="fr-FR" sz="1050" dirty="0" err="1" smtClean="0"/>
              <a:t>diameters</a:t>
            </a:r>
            <a:endParaRPr lang="fr-FR" sz="105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04" y="1162221"/>
            <a:ext cx="3408926" cy="225326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04" y="3894038"/>
            <a:ext cx="3353660" cy="20615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2076" y="3415482"/>
            <a:ext cx="2734524" cy="263427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2909" y="0"/>
            <a:ext cx="3069068" cy="35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42</Words>
  <Application>Microsoft Macintosh PowerPoint</Application>
  <PresentationFormat>Présentation à l'écran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Manguiers digitalisés</vt:lpstr>
      <vt:lpstr>Cogshall (early gold)</vt:lpstr>
      <vt:lpstr>José</vt:lpstr>
      <vt:lpstr>Cogshall (early gold)</vt:lpstr>
      <vt:lpstr>José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Manguiers digitalisés</dc:title>
  <dc:creator>Frederic Boudon</dc:creator>
  <cp:lastModifiedBy>Frederic Boudon</cp:lastModifiedBy>
  <cp:revision>12</cp:revision>
  <dcterms:created xsi:type="dcterms:W3CDTF">2015-04-01T06:03:57Z</dcterms:created>
  <dcterms:modified xsi:type="dcterms:W3CDTF">2015-04-07T14:29:31Z</dcterms:modified>
</cp:coreProperties>
</file>