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4688800" cy="14630400"/>
  <p:notesSz cx="6858000" cy="9144000"/>
  <p:defaultTextStyle>
    <a:defPPr>
      <a:defRPr lang="en-US"/>
    </a:defPPr>
    <a:lvl1pPr marL="0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1pPr>
    <a:lvl2pPr marL="921715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2pPr>
    <a:lvl3pPr marL="1843430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3pPr>
    <a:lvl4pPr marL="2765146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4pPr>
    <a:lvl5pPr marL="3686861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5pPr>
    <a:lvl6pPr marL="4608576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6pPr>
    <a:lvl7pPr marL="5530291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7pPr>
    <a:lvl8pPr marL="6452006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8pPr>
    <a:lvl9pPr marL="7373722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00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923"/>
    <p:restoredTop sz="94629"/>
  </p:normalViewPr>
  <p:slideViewPr>
    <p:cSldViewPr snapToGrid="0" snapToObjects="1">
      <p:cViewPr varScale="1">
        <p:scale>
          <a:sx n="73" d="100"/>
          <a:sy n="73" d="100"/>
        </p:scale>
        <p:origin x="4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2394374"/>
            <a:ext cx="18516600" cy="5093547"/>
          </a:xfrm>
        </p:spPr>
        <p:txBody>
          <a:bodyPr anchor="b"/>
          <a:lstStyle>
            <a:lvl1pPr algn="ctr">
              <a:defRPr sz="12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7684348"/>
            <a:ext cx="18516600" cy="3532292"/>
          </a:xfrm>
        </p:spPr>
        <p:txBody>
          <a:bodyPr/>
          <a:lstStyle>
            <a:lvl1pPr marL="0" indent="0" algn="ctr">
              <a:buNone/>
              <a:defRPr sz="4860"/>
            </a:lvl1pPr>
            <a:lvl2pPr marL="925830" indent="0" algn="ctr">
              <a:buNone/>
              <a:defRPr sz="4050"/>
            </a:lvl2pPr>
            <a:lvl3pPr marL="1851660" indent="0" algn="ctr">
              <a:buNone/>
              <a:defRPr sz="3645"/>
            </a:lvl3pPr>
            <a:lvl4pPr marL="2777490" indent="0" algn="ctr">
              <a:buNone/>
              <a:defRPr sz="3240"/>
            </a:lvl4pPr>
            <a:lvl5pPr marL="3703320" indent="0" algn="ctr">
              <a:buNone/>
              <a:defRPr sz="3240"/>
            </a:lvl5pPr>
            <a:lvl6pPr marL="4629150" indent="0" algn="ctr">
              <a:buNone/>
              <a:defRPr sz="3240"/>
            </a:lvl6pPr>
            <a:lvl7pPr marL="5554980" indent="0" algn="ctr">
              <a:buNone/>
              <a:defRPr sz="3240"/>
            </a:lvl7pPr>
            <a:lvl8pPr marL="6480810" indent="0" algn="ctr">
              <a:buNone/>
              <a:defRPr sz="3240"/>
            </a:lvl8pPr>
            <a:lvl9pPr marL="7406640" indent="0" algn="ctr">
              <a:buNone/>
              <a:defRPr sz="3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67922" y="778933"/>
            <a:ext cx="5323523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7355" y="778933"/>
            <a:ext cx="15661958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96" y="3647442"/>
            <a:ext cx="21294090" cy="6085839"/>
          </a:xfrm>
        </p:spPr>
        <p:txBody>
          <a:bodyPr anchor="b"/>
          <a:lstStyle>
            <a:lvl1pPr>
              <a:defRPr sz="12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96" y="9790855"/>
            <a:ext cx="21294090" cy="3200399"/>
          </a:xfrm>
        </p:spPr>
        <p:txBody>
          <a:bodyPr/>
          <a:lstStyle>
            <a:lvl1pPr marL="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645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4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7355" y="3894667"/>
            <a:ext cx="1049274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98705" y="3894667"/>
            <a:ext cx="1049274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1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778934"/>
            <a:ext cx="2129409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0572" y="3586481"/>
            <a:ext cx="10444519" cy="1757679"/>
          </a:xfrm>
        </p:spPr>
        <p:txBody>
          <a:bodyPr anchor="b"/>
          <a:lstStyle>
            <a:lvl1pPr marL="0" indent="0">
              <a:buNone/>
              <a:defRPr sz="4860" b="1"/>
            </a:lvl1pPr>
            <a:lvl2pPr marL="925830" indent="0">
              <a:buNone/>
              <a:defRPr sz="4050" b="1"/>
            </a:lvl2pPr>
            <a:lvl3pPr marL="1851660" indent="0">
              <a:buNone/>
              <a:defRPr sz="3645" b="1"/>
            </a:lvl3pPr>
            <a:lvl4pPr marL="2777490" indent="0">
              <a:buNone/>
              <a:defRPr sz="3240" b="1"/>
            </a:lvl4pPr>
            <a:lvl5pPr marL="3703320" indent="0">
              <a:buNone/>
              <a:defRPr sz="3240" b="1"/>
            </a:lvl5pPr>
            <a:lvl6pPr marL="4629150" indent="0">
              <a:buNone/>
              <a:defRPr sz="3240" b="1"/>
            </a:lvl6pPr>
            <a:lvl7pPr marL="5554980" indent="0">
              <a:buNone/>
              <a:defRPr sz="3240" b="1"/>
            </a:lvl7pPr>
            <a:lvl8pPr marL="6480810" indent="0">
              <a:buNone/>
              <a:defRPr sz="3240" b="1"/>
            </a:lvl8pPr>
            <a:lvl9pPr marL="7406640" indent="0">
              <a:buNone/>
              <a:defRPr sz="3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572" y="5344160"/>
            <a:ext cx="10444519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98705" y="3586481"/>
            <a:ext cx="10495956" cy="1757679"/>
          </a:xfrm>
        </p:spPr>
        <p:txBody>
          <a:bodyPr anchor="b"/>
          <a:lstStyle>
            <a:lvl1pPr marL="0" indent="0">
              <a:buNone/>
              <a:defRPr sz="4860" b="1"/>
            </a:lvl1pPr>
            <a:lvl2pPr marL="925830" indent="0">
              <a:buNone/>
              <a:defRPr sz="4050" b="1"/>
            </a:lvl2pPr>
            <a:lvl3pPr marL="1851660" indent="0">
              <a:buNone/>
              <a:defRPr sz="3645" b="1"/>
            </a:lvl3pPr>
            <a:lvl4pPr marL="2777490" indent="0">
              <a:buNone/>
              <a:defRPr sz="3240" b="1"/>
            </a:lvl4pPr>
            <a:lvl5pPr marL="3703320" indent="0">
              <a:buNone/>
              <a:defRPr sz="3240" b="1"/>
            </a:lvl5pPr>
            <a:lvl6pPr marL="4629150" indent="0">
              <a:buNone/>
              <a:defRPr sz="3240" b="1"/>
            </a:lvl6pPr>
            <a:lvl7pPr marL="5554980" indent="0">
              <a:buNone/>
              <a:defRPr sz="3240" b="1"/>
            </a:lvl7pPr>
            <a:lvl8pPr marL="6480810" indent="0">
              <a:buNone/>
              <a:defRPr sz="3240" b="1"/>
            </a:lvl8pPr>
            <a:lvl9pPr marL="7406640" indent="0">
              <a:buNone/>
              <a:defRPr sz="3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98705" y="5344160"/>
            <a:ext cx="1049595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4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2" y="975360"/>
            <a:ext cx="7962780" cy="3413760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56" y="2106508"/>
            <a:ext cx="12498705" cy="10397067"/>
          </a:xfrm>
        </p:spPr>
        <p:txBody>
          <a:bodyPr/>
          <a:lstStyle>
            <a:lvl1pPr>
              <a:defRPr sz="6480"/>
            </a:lvl1pPr>
            <a:lvl2pPr>
              <a:defRPr sz="5670"/>
            </a:lvl2pPr>
            <a:lvl3pPr>
              <a:defRPr sz="4860"/>
            </a:lvl3pPr>
            <a:lvl4pPr>
              <a:defRPr sz="4050"/>
            </a:lvl4pPr>
            <a:lvl5pPr>
              <a:defRPr sz="4050"/>
            </a:lvl5pPr>
            <a:lvl6pPr>
              <a:defRPr sz="4050"/>
            </a:lvl6pPr>
            <a:lvl7pPr>
              <a:defRPr sz="4050"/>
            </a:lvl7pPr>
            <a:lvl8pPr>
              <a:defRPr sz="4050"/>
            </a:lvl8pPr>
            <a:lvl9pPr>
              <a:defRPr sz="4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2" y="4389120"/>
            <a:ext cx="7962780" cy="8131388"/>
          </a:xfrm>
        </p:spPr>
        <p:txBody>
          <a:bodyPr/>
          <a:lstStyle>
            <a:lvl1pPr marL="0" indent="0">
              <a:buNone/>
              <a:defRPr sz="3240"/>
            </a:lvl1pPr>
            <a:lvl2pPr marL="925830" indent="0">
              <a:buNone/>
              <a:defRPr sz="2835"/>
            </a:lvl2pPr>
            <a:lvl3pPr marL="1851660" indent="0">
              <a:buNone/>
              <a:defRPr sz="2430"/>
            </a:lvl3pPr>
            <a:lvl4pPr marL="2777490" indent="0">
              <a:buNone/>
              <a:defRPr sz="2025"/>
            </a:lvl4pPr>
            <a:lvl5pPr marL="3703320" indent="0">
              <a:buNone/>
              <a:defRPr sz="2025"/>
            </a:lvl5pPr>
            <a:lvl6pPr marL="4629150" indent="0">
              <a:buNone/>
              <a:defRPr sz="2025"/>
            </a:lvl6pPr>
            <a:lvl7pPr marL="5554980" indent="0">
              <a:buNone/>
              <a:defRPr sz="2025"/>
            </a:lvl7pPr>
            <a:lvl8pPr marL="6480810" indent="0">
              <a:buNone/>
              <a:defRPr sz="2025"/>
            </a:lvl8pPr>
            <a:lvl9pPr marL="7406640" indent="0">
              <a:buNone/>
              <a:defRPr sz="20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2" y="975360"/>
            <a:ext cx="7962780" cy="3413760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95956" y="2106508"/>
            <a:ext cx="12498705" cy="10397067"/>
          </a:xfrm>
        </p:spPr>
        <p:txBody>
          <a:bodyPr anchor="t"/>
          <a:lstStyle>
            <a:lvl1pPr marL="0" indent="0">
              <a:buNone/>
              <a:defRPr sz="6480"/>
            </a:lvl1pPr>
            <a:lvl2pPr marL="925830" indent="0">
              <a:buNone/>
              <a:defRPr sz="5670"/>
            </a:lvl2pPr>
            <a:lvl3pPr marL="1851660" indent="0">
              <a:buNone/>
              <a:defRPr sz="4860"/>
            </a:lvl3pPr>
            <a:lvl4pPr marL="2777490" indent="0">
              <a:buNone/>
              <a:defRPr sz="4050"/>
            </a:lvl4pPr>
            <a:lvl5pPr marL="3703320" indent="0">
              <a:buNone/>
              <a:defRPr sz="4050"/>
            </a:lvl5pPr>
            <a:lvl6pPr marL="4629150" indent="0">
              <a:buNone/>
              <a:defRPr sz="4050"/>
            </a:lvl6pPr>
            <a:lvl7pPr marL="5554980" indent="0">
              <a:buNone/>
              <a:defRPr sz="4050"/>
            </a:lvl7pPr>
            <a:lvl8pPr marL="6480810" indent="0">
              <a:buNone/>
              <a:defRPr sz="4050"/>
            </a:lvl8pPr>
            <a:lvl9pPr marL="7406640" indent="0">
              <a:buNone/>
              <a:defRPr sz="4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2" y="4389120"/>
            <a:ext cx="7962780" cy="8131388"/>
          </a:xfrm>
        </p:spPr>
        <p:txBody>
          <a:bodyPr/>
          <a:lstStyle>
            <a:lvl1pPr marL="0" indent="0">
              <a:buNone/>
              <a:defRPr sz="3240"/>
            </a:lvl1pPr>
            <a:lvl2pPr marL="925830" indent="0">
              <a:buNone/>
              <a:defRPr sz="2835"/>
            </a:lvl2pPr>
            <a:lvl3pPr marL="1851660" indent="0">
              <a:buNone/>
              <a:defRPr sz="2430"/>
            </a:lvl3pPr>
            <a:lvl4pPr marL="2777490" indent="0">
              <a:buNone/>
              <a:defRPr sz="2025"/>
            </a:lvl4pPr>
            <a:lvl5pPr marL="3703320" indent="0">
              <a:buNone/>
              <a:defRPr sz="2025"/>
            </a:lvl5pPr>
            <a:lvl6pPr marL="4629150" indent="0">
              <a:buNone/>
              <a:defRPr sz="2025"/>
            </a:lvl6pPr>
            <a:lvl7pPr marL="5554980" indent="0">
              <a:buNone/>
              <a:defRPr sz="2025"/>
            </a:lvl7pPr>
            <a:lvl8pPr marL="6480810" indent="0">
              <a:buNone/>
              <a:defRPr sz="2025"/>
            </a:lvl8pPr>
            <a:lvl9pPr marL="7406640" indent="0">
              <a:buNone/>
              <a:defRPr sz="20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7355" y="778934"/>
            <a:ext cx="2129409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7355" y="3894667"/>
            <a:ext cx="2129409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7355" y="13560215"/>
            <a:ext cx="55549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2A7E-3559-E545-9898-FB62A900D56F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8165" y="13560215"/>
            <a:ext cx="833247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36465" y="13560215"/>
            <a:ext cx="55549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CF73-C85E-DB40-A245-639ABDBC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7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51660" rtl="0" eaLnBrk="1" latinLnBrk="0" hangingPunct="1">
        <a:lnSpc>
          <a:spcPct val="90000"/>
        </a:lnSpc>
        <a:spcBef>
          <a:spcPct val="0"/>
        </a:spcBef>
        <a:buNone/>
        <a:defRPr sz="8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851660" rtl="0" eaLnBrk="1" latinLnBrk="0" hangingPunct="1">
        <a:lnSpc>
          <a:spcPct val="90000"/>
        </a:lnSpc>
        <a:spcBef>
          <a:spcPts val="202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38874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CFA753-F37F-4C43-A776-6D2F4958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" y="5583115"/>
            <a:ext cx="24638000" cy="90297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CA3CE0-6AA5-3840-B553-27BB9D254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9" r="34171"/>
          <a:stretch/>
        </p:blipFill>
        <p:spPr>
          <a:xfrm>
            <a:off x="14169879" y="615164"/>
            <a:ext cx="6986827" cy="5496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C440D1-A8D0-454A-A264-33E2CA0B1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4" t="7079" b="5116"/>
          <a:stretch/>
        </p:blipFill>
        <p:spPr>
          <a:xfrm>
            <a:off x="7563970" y="1100229"/>
            <a:ext cx="6996462" cy="3810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3F3DE-F5ED-9241-811A-2601D9CB36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6" t="6873" b="5218"/>
          <a:stretch/>
        </p:blipFill>
        <p:spPr>
          <a:xfrm>
            <a:off x="-28031" y="1094990"/>
            <a:ext cx="7016473" cy="3815384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58CAE8F7-69BA-4B43-AECE-E3461805075A}"/>
              </a:ext>
            </a:extLst>
          </p:cNvPr>
          <p:cNvSpPr/>
          <p:nvPr/>
        </p:nvSpPr>
        <p:spPr>
          <a:xfrm>
            <a:off x="6994978" y="2936627"/>
            <a:ext cx="586814" cy="878668"/>
          </a:xfrm>
          <a:prstGeom prst="rightArrow">
            <a:avLst/>
          </a:prstGeom>
          <a:solidFill>
            <a:srgbClr val="FFF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2080F-E0F1-BD43-BE26-223A6565A2A6}"/>
              </a:ext>
            </a:extLst>
          </p:cNvPr>
          <p:cNvSpPr txBox="1"/>
          <p:nvPr/>
        </p:nvSpPr>
        <p:spPr>
          <a:xfrm>
            <a:off x="-94596" y="5348138"/>
            <a:ext cx="742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A4013-C907-E948-9776-7D42BE1E8C85}"/>
              </a:ext>
            </a:extLst>
          </p:cNvPr>
          <p:cNvSpPr txBox="1"/>
          <p:nvPr/>
        </p:nvSpPr>
        <p:spPr>
          <a:xfrm>
            <a:off x="-69850" y="-328701"/>
            <a:ext cx="777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A9ADAD7-A824-DB4C-A599-574A0CAFCB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58" t="5306" b="87768"/>
          <a:stretch/>
        </p:blipFill>
        <p:spPr>
          <a:xfrm>
            <a:off x="1192908" y="190900"/>
            <a:ext cx="6768163" cy="5700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099BDBE-F928-0C4A-95A9-8A787C77F6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786" t="4914" r="25162" b="87807"/>
          <a:stretch/>
        </p:blipFill>
        <p:spPr>
          <a:xfrm>
            <a:off x="8924175" y="524429"/>
            <a:ext cx="5272645" cy="5990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EC1F322-05D3-844C-B94E-559EF9C1C4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639" t="5327" r="42342" b="87741"/>
          <a:stretch/>
        </p:blipFill>
        <p:spPr>
          <a:xfrm>
            <a:off x="8985967" y="-17443"/>
            <a:ext cx="5049509" cy="57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052A60-8DC6-D54F-973E-800F22F8F999}"/>
              </a:ext>
            </a:extLst>
          </p:cNvPr>
          <p:cNvSpPr/>
          <p:nvPr/>
        </p:nvSpPr>
        <p:spPr>
          <a:xfrm>
            <a:off x="8592272" y="1853367"/>
            <a:ext cx="5949500" cy="3019684"/>
          </a:xfrm>
          <a:prstGeom prst="rect">
            <a:avLst/>
          </a:prstGeom>
          <a:noFill/>
          <a:ln w="127000">
            <a:solidFill>
              <a:srgbClr val="FFF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669E82A-9E8E-9A4E-996C-21540F53C9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44483" y="5795685"/>
            <a:ext cx="6293225" cy="2626657"/>
          </a:xfrm>
          <a:prstGeom prst="bentConnector3">
            <a:avLst>
              <a:gd name="adj1" fmla="val -111"/>
            </a:avLst>
          </a:prstGeom>
          <a:ln w="76200">
            <a:solidFill>
              <a:srgbClr val="FFF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E040212-97D6-584F-9843-5D1D32020238}"/>
              </a:ext>
            </a:extLst>
          </p:cNvPr>
          <p:cNvSpPr txBox="1"/>
          <p:nvPr/>
        </p:nvSpPr>
        <p:spPr>
          <a:xfrm rot="5400000">
            <a:off x="17220666" y="7035493"/>
            <a:ext cx="551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Centroid of k-means cluster 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6D885BB-5070-4145-992A-C4E5EEC3034A}"/>
              </a:ext>
            </a:extLst>
          </p:cNvPr>
          <p:cNvSpPr/>
          <p:nvPr/>
        </p:nvSpPr>
        <p:spPr>
          <a:xfrm>
            <a:off x="15209393" y="10327341"/>
            <a:ext cx="4545530" cy="3492987"/>
          </a:xfrm>
          <a:prstGeom prst="rect">
            <a:avLst/>
          </a:prstGeom>
          <a:noFill/>
          <a:ln w="127000">
            <a:solidFill>
              <a:srgbClr val="FFF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150448A-04CE-5948-9AE7-134DFF33CF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93" t="-1224" r="41649" b="91548"/>
          <a:stretch/>
        </p:blipFill>
        <p:spPr>
          <a:xfrm>
            <a:off x="16496725" y="2456"/>
            <a:ext cx="5596740" cy="6611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DBEFEC-A1C2-B448-AB6F-58422EF2912E}"/>
              </a:ext>
            </a:extLst>
          </p:cNvPr>
          <p:cNvSpPr txBox="1"/>
          <p:nvPr/>
        </p:nvSpPr>
        <p:spPr>
          <a:xfrm rot="660000">
            <a:off x="14927564" y="3523356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 2D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270907-E220-8445-A40D-B8650AB604AF}"/>
              </a:ext>
            </a:extLst>
          </p:cNvPr>
          <p:cNvSpPr txBox="1"/>
          <p:nvPr/>
        </p:nvSpPr>
        <p:spPr>
          <a:xfrm rot="677805">
            <a:off x="14491666" y="3037072"/>
            <a:ext cx="209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Click vector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2500E2-F7E0-5D47-822F-A9F09C186B5E}"/>
              </a:ext>
            </a:extLst>
          </p:cNvPr>
          <p:cNvCxnSpPr>
            <a:cxnSpLocks noChangeAspect="1"/>
          </p:cNvCxnSpPr>
          <p:nvPr/>
        </p:nvCxnSpPr>
        <p:spPr>
          <a:xfrm>
            <a:off x="14542502" y="3373118"/>
            <a:ext cx="2176272" cy="440539"/>
          </a:xfrm>
          <a:prstGeom prst="straightConnector1">
            <a:avLst/>
          </a:prstGeom>
          <a:ln w="76200" cap="flat" cmpd="sng">
            <a:solidFill>
              <a:srgbClr val="FFF000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4F7E1B8-F204-D24F-90CF-B7F3D87DE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45" t="13355" b="15056"/>
          <a:stretch/>
        </p:blipFill>
        <p:spPr>
          <a:xfrm>
            <a:off x="21027745" y="825982"/>
            <a:ext cx="3635655" cy="43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19186</TotalTime>
  <Words>11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43</cp:revision>
  <cp:lastPrinted>2021-11-28T03:22:15Z</cp:lastPrinted>
  <dcterms:created xsi:type="dcterms:W3CDTF">2021-11-12T04:12:28Z</dcterms:created>
  <dcterms:modified xsi:type="dcterms:W3CDTF">2022-07-04T02:20:35Z</dcterms:modified>
</cp:coreProperties>
</file>