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8686800" cy="5111750"/>
  <p:notesSz cx="6858000" cy="9144000"/>
  <p:defaultTextStyle>
    <a:defPPr>
      <a:defRPr lang="en-US"/>
    </a:defPPr>
    <a:lvl1pPr marL="0" algn="l" defTabSz="657350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1pPr>
    <a:lvl2pPr marL="328675" algn="l" defTabSz="657350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2pPr>
    <a:lvl3pPr marL="657350" algn="l" defTabSz="657350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3pPr>
    <a:lvl4pPr marL="986024" algn="l" defTabSz="657350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4pPr>
    <a:lvl5pPr marL="1314699" algn="l" defTabSz="657350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5pPr>
    <a:lvl6pPr marL="1643373" algn="l" defTabSz="657350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6pPr>
    <a:lvl7pPr marL="1972048" algn="l" defTabSz="657350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7pPr>
    <a:lvl8pPr marL="2300723" algn="l" defTabSz="657350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8pPr>
    <a:lvl9pPr marL="2629397" algn="l" defTabSz="657350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07"/>
    <p:restoredTop sz="96229"/>
  </p:normalViewPr>
  <p:slideViewPr>
    <p:cSldViewPr snapToGrid="0" snapToObjects="1">
      <p:cViewPr varScale="1">
        <p:scale>
          <a:sx n="241" d="100"/>
          <a:sy n="241" d="100"/>
        </p:scale>
        <p:origin x="312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836576"/>
            <a:ext cx="6515100" cy="1779646"/>
          </a:xfrm>
        </p:spPr>
        <p:txBody>
          <a:bodyPr anchor="b"/>
          <a:lstStyle>
            <a:lvl1pPr algn="ctr">
              <a:defRPr sz="4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2684852"/>
            <a:ext cx="6515100" cy="1234156"/>
          </a:xfrm>
        </p:spPr>
        <p:txBody>
          <a:bodyPr/>
          <a:lstStyle>
            <a:lvl1pPr marL="0" indent="0" algn="ctr">
              <a:buNone/>
              <a:defRPr sz="1710"/>
            </a:lvl1pPr>
            <a:lvl2pPr marL="325755" indent="0" algn="ctr">
              <a:buNone/>
              <a:defRPr sz="1425"/>
            </a:lvl2pPr>
            <a:lvl3pPr marL="651510" indent="0" algn="ctr">
              <a:buNone/>
              <a:defRPr sz="1283"/>
            </a:lvl3pPr>
            <a:lvl4pPr marL="977265" indent="0" algn="ctr">
              <a:buNone/>
              <a:defRPr sz="1140"/>
            </a:lvl4pPr>
            <a:lvl5pPr marL="1303020" indent="0" algn="ctr">
              <a:buNone/>
              <a:defRPr sz="1140"/>
            </a:lvl5pPr>
            <a:lvl6pPr marL="1628775" indent="0" algn="ctr">
              <a:buNone/>
              <a:defRPr sz="1140"/>
            </a:lvl6pPr>
            <a:lvl7pPr marL="1954530" indent="0" algn="ctr">
              <a:buNone/>
              <a:defRPr sz="1140"/>
            </a:lvl7pPr>
            <a:lvl8pPr marL="2280285" indent="0" algn="ctr">
              <a:buNone/>
              <a:defRPr sz="1140"/>
            </a:lvl8pPr>
            <a:lvl9pPr marL="2606040" indent="0" algn="ctr">
              <a:buNone/>
              <a:defRPr sz="11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0106-184C-1341-95BF-FA8148477152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C14-3038-B643-9651-2F631B6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2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0106-184C-1341-95BF-FA8148477152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C14-3038-B643-9651-2F631B6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4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272153"/>
            <a:ext cx="1873091" cy="43319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272153"/>
            <a:ext cx="5510689" cy="43319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0106-184C-1341-95BF-FA8148477152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C14-3038-B643-9651-2F631B6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0106-184C-1341-95BF-FA8148477152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C14-3038-B643-9651-2F631B6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1274388"/>
            <a:ext cx="7492365" cy="2126346"/>
          </a:xfrm>
        </p:spPr>
        <p:txBody>
          <a:bodyPr anchor="b"/>
          <a:lstStyle>
            <a:lvl1pPr>
              <a:defRPr sz="42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3420850"/>
            <a:ext cx="7492365" cy="1118195"/>
          </a:xfrm>
        </p:spPr>
        <p:txBody>
          <a:bodyPr/>
          <a:lstStyle>
            <a:lvl1pPr marL="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1pPr>
            <a:lvl2pPr marL="325755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2pPr>
            <a:lvl3pPr marL="651510" indent="0">
              <a:buNone/>
              <a:defRPr sz="1283">
                <a:solidFill>
                  <a:schemeClr val="tx1">
                    <a:tint val="75000"/>
                  </a:schemeClr>
                </a:solidFill>
              </a:defRPr>
            </a:lvl3pPr>
            <a:lvl4pPr marL="97726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4pPr>
            <a:lvl5pPr marL="130302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5pPr>
            <a:lvl6pPr marL="162877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6pPr>
            <a:lvl7pPr marL="195453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7pPr>
            <a:lvl8pPr marL="2280285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8pPr>
            <a:lvl9pPr marL="2606040" indent="0">
              <a:buNone/>
              <a:defRPr sz="11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0106-184C-1341-95BF-FA8148477152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C14-3038-B643-9651-2F631B6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360767"/>
            <a:ext cx="3691890" cy="32433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360767"/>
            <a:ext cx="3691890" cy="32433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0106-184C-1341-95BF-FA8148477152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C14-3038-B643-9651-2F631B6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7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272154"/>
            <a:ext cx="7492365" cy="9880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1253089"/>
            <a:ext cx="3674923" cy="614120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1867209"/>
            <a:ext cx="3674923" cy="2746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253089"/>
            <a:ext cx="3693021" cy="614120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5755" indent="0">
              <a:buNone/>
              <a:defRPr sz="1425" b="1"/>
            </a:lvl2pPr>
            <a:lvl3pPr marL="651510" indent="0">
              <a:buNone/>
              <a:defRPr sz="1283" b="1"/>
            </a:lvl3pPr>
            <a:lvl4pPr marL="977265" indent="0">
              <a:buNone/>
              <a:defRPr sz="1140" b="1"/>
            </a:lvl4pPr>
            <a:lvl5pPr marL="1303020" indent="0">
              <a:buNone/>
              <a:defRPr sz="1140" b="1"/>
            </a:lvl5pPr>
            <a:lvl6pPr marL="1628775" indent="0">
              <a:buNone/>
              <a:defRPr sz="1140" b="1"/>
            </a:lvl6pPr>
            <a:lvl7pPr marL="1954530" indent="0">
              <a:buNone/>
              <a:defRPr sz="1140" b="1"/>
            </a:lvl7pPr>
            <a:lvl8pPr marL="2280285" indent="0">
              <a:buNone/>
              <a:defRPr sz="1140" b="1"/>
            </a:lvl8pPr>
            <a:lvl9pPr marL="2606040" indent="0">
              <a:buNone/>
              <a:defRPr sz="11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1867209"/>
            <a:ext cx="3693021" cy="27463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0106-184C-1341-95BF-FA8148477152}" type="datetimeFigureOut">
              <a:rPr lang="en-US" smtClean="0"/>
              <a:t>5/30/21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C14-3038-B643-9651-2F631B6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9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0106-184C-1341-95BF-FA8148477152}" type="datetimeFigureOut">
              <a:rPr lang="en-US" smtClean="0"/>
              <a:t>5/30/21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C14-3038-B643-9651-2F631B6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0106-184C-1341-95BF-FA8148477152}" type="datetimeFigureOut">
              <a:rPr lang="en-US" smtClean="0"/>
              <a:t>5/30/21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C14-3038-B643-9651-2F631B6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5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40783"/>
            <a:ext cx="2801719" cy="1192742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735998"/>
            <a:ext cx="4397693" cy="3632656"/>
          </a:xfrm>
        </p:spPr>
        <p:txBody>
          <a:bodyPr/>
          <a:lstStyle>
            <a:lvl1pPr>
              <a:defRPr sz="2280"/>
            </a:lvl1pPr>
            <a:lvl2pPr>
              <a:defRPr sz="1995"/>
            </a:lvl2pPr>
            <a:lvl3pPr>
              <a:defRPr sz="1710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533525"/>
            <a:ext cx="2801719" cy="2841045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0106-184C-1341-95BF-FA8148477152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C14-3038-B643-9651-2F631B6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5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40783"/>
            <a:ext cx="2801719" cy="1192742"/>
          </a:xfrm>
        </p:spPr>
        <p:txBody>
          <a:bodyPr anchor="b"/>
          <a:lstStyle>
            <a:lvl1pPr>
              <a:defRPr sz="2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735998"/>
            <a:ext cx="4397693" cy="3632656"/>
          </a:xfrm>
        </p:spPr>
        <p:txBody>
          <a:bodyPr anchor="t"/>
          <a:lstStyle>
            <a:lvl1pPr marL="0" indent="0">
              <a:buNone/>
              <a:defRPr sz="2280"/>
            </a:lvl1pPr>
            <a:lvl2pPr marL="325755" indent="0">
              <a:buNone/>
              <a:defRPr sz="1995"/>
            </a:lvl2pPr>
            <a:lvl3pPr marL="651510" indent="0">
              <a:buNone/>
              <a:defRPr sz="1710"/>
            </a:lvl3pPr>
            <a:lvl4pPr marL="977265" indent="0">
              <a:buNone/>
              <a:defRPr sz="1425"/>
            </a:lvl4pPr>
            <a:lvl5pPr marL="1303020" indent="0">
              <a:buNone/>
              <a:defRPr sz="1425"/>
            </a:lvl5pPr>
            <a:lvl6pPr marL="1628775" indent="0">
              <a:buNone/>
              <a:defRPr sz="1425"/>
            </a:lvl6pPr>
            <a:lvl7pPr marL="1954530" indent="0">
              <a:buNone/>
              <a:defRPr sz="1425"/>
            </a:lvl7pPr>
            <a:lvl8pPr marL="2280285" indent="0">
              <a:buNone/>
              <a:defRPr sz="1425"/>
            </a:lvl8pPr>
            <a:lvl9pPr marL="2606040" indent="0">
              <a:buNone/>
              <a:defRPr sz="14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1533525"/>
            <a:ext cx="2801719" cy="2841045"/>
          </a:xfrm>
        </p:spPr>
        <p:txBody>
          <a:bodyPr/>
          <a:lstStyle>
            <a:lvl1pPr marL="0" indent="0">
              <a:buNone/>
              <a:defRPr sz="1140"/>
            </a:lvl1pPr>
            <a:lvl2pPr marL="325755" indent="0">
              <a:buNone/>
              <a:defRPr sz="998"/>
            </a:lvl2pPr>
            <a:lvl3pPr marL="651510" indent="0">
              <a:buNone/>
              <a:defRPr sz="855"/>
            </a:lvl3pPr>
            <a:lvl4pPr marL="977265" indent="0">
              <a:buNone/>
              <a:defRPr sz="713"/>
            </a:lvl4pPr>
            <a:lvl5pPr marL="1303020" indent="0">
              <a:buNone/>
              <a:defRPr sz="713"/>
            </a:lvl5pPr>
            <a:lvl6pPr marL="1628775" indent="0">
              <a:buNone/>
              <a:defRPr sz="713"/>
            </a:lvl6pPr>
            <a:lvl7pPr marL="1954530" indent="0">
              <a:buNone/>
              <a:defRPr sz="713"/>
            </a:lvl7pPr>
            <a:lvl8pPr marL="2280285" indent="0">
              <a:buNone/>
              <a:defRPr sz="713"/>
            </a:lvl8pPr>
            <a:lvl9pPr marL="2606040" indent="0">
              <a:buNone/>
              <a:defRPr sz="7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0106-184C-1341-95BF-FA8148477152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86C14-3038-B643-9651-2F631B6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2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272154"/>
            <a:ext cx="7492365" cy="988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360767"/>
            <a:ext cx="7492365" cy="324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4737836"/>
            <a:ext cx="1954530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20106-184C-1341-95BF-FA8148477152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4737836"/>
            <a:ext cx="2931795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4737836"/>
            <a:ext cx="1954530" cy="2721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86C14-3038-B643-9651-2F631B68E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51510" rtl="0" eaLnBrk="1" latinLnBrk="0" hangingPunct="1">
        <a:lnSpc>
          <a:spcPct val="90000"/>
        </a:lnSpc>
        <a:spcBef>
          <a:spcPct val="0"/>
        </a:spcBef>
        <a:buNone/>
        <a:defRPr sz="31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878" indent="-162878" algn="l" defTabSz="65151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1pPr>
      <a:lvl2pPr marL="48863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1438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14014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46589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79165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211740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443163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768918" indent="-162878" algn="l" defTabSz="651510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2575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3pPr>
      <a:lvl4pPr marL="97726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4pPr>
      <a:lvl5pPr marL="130302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5pPr>
      <a:lvl6pPr marL="162877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6pPr>
      <a:lvl7pPr marL="195453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7pPr>
      <a:lvl8pPr marL="2280285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algn="l" defTabSz="651510" rtl="0" eaLnBrk="1" latinLnBrk="0" hangingPunct="1">
        <a:defRPr sz="1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6811053-A046-5349-B899-375D360E5F9A}"/>
              </a:ext>
            </a:extLst>
          </p:cNvPr>
          <p:cNvGrpSpPr>
            <a:grpSpLocks noChangeAspect="1"/>
          </p:cNvGrpSpPr>
          <p:nvPr/>
        </p:nvGrpSpPr>
        <p:grpSpPr>
          <a:xfrm>
            <a:off x="313495" y="288759"/>
            <a:ext cx="8402946" cy="4549593"/>
            <a:chOff x="-244865" y="-23234"/>
            <a:chExt cx="8890000" cy="4813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3284C8-1605-6B40-8DF7-3F20960A2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44865" y="-23234"/>
              <a:ext cx="8890000" cy="4813300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208E94B3-65EF-8247-8A22-955189729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4070" y="2392631"/>
              <a:ext cx="276764" cy="574139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8992C2AA-A04A-484A-BBF6-3DBDE0889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433" y="2393020"/>
              <a:ext cx="276764" cy="574139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055DAF03-88A4-534A-A417-3A108CFFD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579" t="79553" r="57039"/>
            <a:stretch/>
          </p:blipFill>
          <p:spPr>
            <a:xfrm>
              <a:off x="3555508" y="1891193"/>
              <a:ext cx="1278542" cy="986778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5C44C19E-4AC5-B041-A7DC-BC3BA801A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070" y="2391834"/>
              <a:ext cx="276764" cy="574139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2D12EECA-1084-004A-A1A1-E4A3CAD9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0344" y="481906"/>
              <a:ext cx="276764" cy="574139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D1A4516-09C3-B14B-BE95-EB9F7ED6F80B}"/>
                </a:ext>
              </a:extLst>
            </p:cNvPr>
            <p:cNvSpPr txBox="1"/>
            <p:nvPr/>
          </p:nvSpPr>
          <p:spPr>
            <a:xfrm>
              <a:off x="2813223" y="2846799"/>
              <a:ext cx="1202744" cy="488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Click #2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6AB0284-599B-0D4B-B2E6-94B10A45EA45}"/>
                </a:ext>
              </a:extLst>
            </p:cNvPr>
            <p:cNvSpPr txBox="1"/>
            <p:nvPr/>
          </p:nvSpPr>
          <p:spPr>
            <a:xfrm>
              <a:off x="4088231" y="2843146"/>
              <a:ext cx="1202744" cy="488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Click #3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016A11B-B6C4-2443-88A8-73F380FBDEE7}"/>
                </a:ext>
              </a:extLst>
            </p:cNvPr>
            <p:cNvSpPr txBox="1"/>
            <p:nvPr/>
          </p:nvSpPr>
          <p:spPr>
            <a:xfrm>
              <a:off x="1520738" y="2843145"/>
              <a:ext cx="1272733" cy="488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Click #1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2DBD9C2-E619-D740-AF0E-CCAFD648B205}"/>
                </a:ext>
              </a:extLst>
            </p:cNvPr>
            <p:cNvSpPr txBox="1"/>
            <p:nvPr/>
          </p:nvSpPr>
          <p:spPr>
            <a:xfrm>
              <a:off x="4088231" y="932153"/>
              <a:ext cx="1202744" cy="488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Click #4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7E82706-B6D4-1B43-817D-066ABD3A5803}"/>
              </a:ext>
            </a:extLst>
          </p:cNvPr>
          <p:cNvSpPr txBox="1"/>
          <p:nvPr/>
        </p:nvSpPr>
        <p:spPr>
          <a:xfrm>
            <a:off x="220065" y="4774292"/>
            <a:ext cx="1442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Prob. in 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281FEB-80E7-E148-B5FD-865B8E68FA89}"/>
              </a:ext>
            </a:extLst>
          </p:cNvPr>
          <p:cNvSpPr txBox="1"/>
          <p:nvPr/>
        </p:nvSpPr>
        <p:spPr>
          <a:xfrm rot="16200000">
            <a:off x="-625225" y="2783356"/>
            <a:ext cx="1457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Outcomes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7888D2-3BFE-B24B-A936-B61FDF222C69}"/>
              </a:ext>
            </a:extLst>
          </p:cNvPr>
          <p:cNvSpPr txBox="1"/>
          <p:nvPr/>
        </p:nvSpPr>
        <p:spPr>
          <a:xfrm>
            <a:off x="4467000" y="-11419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Gambles</a:t>
            </a:r>
          </a:p>
        </p:txBody>
      </p:sp>
    </p:spTree>
    <p:extLst>
      <p:ext uri="{BB962C8B-B14F-4D97-AF65-F5344CB8AC3E}">
        <p14:creationId xmlns:p14="http://schemas.microsoft.com/office/powerpoint/2010/main" val="333608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16</cp:revision>
  <cp:lastPrinted>2021-01-02T23:34:41Z</cp:lastPrinted>
  <dcterms:created xsi:type="dcterms:W3CDTF">2020-12-13T01:02:04Z</dcterms:created>
  <dcterms:modified xsi:type="dcterms:W3CDTF">2021-05-30T16:09:59Z</dcterms:modified>
</cp:coreProperties>
</file>