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"/>
  </p:notesMasterIdLst>
  <p:sldIdLst>
    <p:sldId id="271" r:id="rId2"/>
  </p:sldIdLst>
  <p:sldSz cx="18288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94FF52"/>
    <a:srgbClr val="FF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3"/>
    <p:restoredTop sz="97621"/>
  </p:normalViewPr>
  <p:slideViewPr>
    <p:cSldViewPr snapToGrid="0" snapToObjects="1">
      <p:cViewPr>
        <p:scale>
          <a:sx n="289" d="100"/>
          <a:sy n="289" d="100"/>
        </p:scale>
        <p:origin x="-1360" y="-56"/>
      </p:cViewPr>
      <p:guideLst>
        <p:guide orient="horz" pos="1728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2C147-0AFC-3442-9C27-BDD1766F8F27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1143000"/>
            <a:ext cx="1028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CAFE0-4B4C-0049-A855-08E14E49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CAFE0-4B4C-0049-A855-08E14E4950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3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897890"/>
            <a:ext cx="13716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881630"/>
            <a:ext cx="13716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7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292100"/>
            <a:ext cx="394335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292100"/>
            <a:ext cx="1160145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367791"/>
            <a:ext cx="157734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3671571"/>
            <a:ext cx="157734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6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460500"/>
            <a:ext cx="77724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460500"/>
            <a:ext cx="77724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92101"/>
            <a:ext cx="157734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344930"/>
            <a:ext cx="773668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004060"/>
            <a:ext cx="7736681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344930"/>
            <a:ext cx="777478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004060"/>
            <a:ext cx="7774782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6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2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65760"/>
            <a:ext cx="589835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789940"/>
            <a:ext cx="92583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645920"/>
            <a:ext cx="589835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65760"/>
            <a:ext cx="589835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789940"/>
            <a:ext cx="92583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645920"/>
            <a:ext cx="589835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92101"/>
            <a:ext cx="157734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460500"/>
            <a:ext cx="157734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361B-3EF1-C247-9E4E-4E66352D7B4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5085080"/>
            <a:ext cx="6172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val 183">
            <a:extLst>
              <a:ext uri="{FF2B5EF4-FFF2-40B4-BE49-F238E27FC236}">
                <a16:creationId xmlns:a16="http://schemas.microsoft.com/office/drawing/2014/main" id="{9FD7C1DF-0C3D-0B40-9CC1-5A00BFDC4DD5}"/>
              </a:ext>
            </a:extLst>
          </p:cNvPr>
          <p:cNvSpPr/>
          <p:nvPr/>
        </p:nvSpPr>
        <p:spPr>
          <a:xfrm>
            <a:off x="15768111" y="1514505"/>
            <a:ext cx="2103120" cy="2103120"/>
          </a:xfrm>
          <a:prstGeom prst="ellipse">
            <a:avLst/>
          </a:prstGeom>
          <a:solidFill>
            <a:srgbClr val="0000FF">
              <a:alpha val="13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FA4F759-4A51-3E48-A925-F836F07F8687}"/>
              </a:ext>
            </a:extLst>
          </p:cNvPr>
          <p:cNvSpPr/>
          <p:nvPr/>
        </p:nvSpPr>
        <p:spPr>
          <a:xfrm>
            <a:off x="13391582" y="3395093"/>
            <a:ext cx="1828800" cy="1828800"/>
          </a:xfrm>
          <a:prstGeom prst="rect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26F0F79-1356-E749-9F06-6ADA3D5189FD}"/>
              </a:ext>
            </a:extLst>
          </p:cNvPr>
          <p:cNvCxnSpPr>
            <a:cxnSpLocks/>
          </p:cNvCxnSpPr>
          <p:nvPr/>
        </p:nvCxnSpPr>
        <p:spPr>
          <a:xfrm>
            <a:off x="12733357" y="3415490"/>
            <a:ext cx="628316" cy="63093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252A3F1-19F2-EA4F-9337-E3C5D4993029}"/>
              </a:ext>
            </a:extLst>
          </p:cNvPr>
          <p:cNvCxnSpPr>
            <a:cxnSpLocks/>
          </p:cNvCxnSpPr>
          <p:nvPr/>
        </p:nvCxnSpPr>
        <p:spPr>
          <a:xfrm flipV="1">
            <a:off x="14141581" y="1567337"/>
            <a:ext cx="569471" cy="182775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91B43B07-1EC5-5C4A-A39D-BAB43F0EBC16}"/>
              </a:ext>
            </a:extLst>
          </p:cNvPr>
          <p:cNvSpPr/>
          <p:nvPr/>
        </p:nvSpPr>
        <p:spPr>
          <a:xfrm>
            <a:off x="11053513" y="1512684"/>
            <a:ext cx="2103120" cy="2103120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0B52F65-9071-C948-BCE4-A8D46CF6CB5F}"/>
              </a:ext>
            </a:extLst>
          </p:cNvPr>
          <p:cNvSpPr/>
          <p:nvPr/>
        </p:nvSpPr>
        <p:spPr>
          <a:xfrm>
            <a:off x="5114492" y="1518788"/>
            <a:ext cx="2103120" cy="2103120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B7E98A-A079-E341-AD7F-34013B7DF3D0}"/>
              </a:ext>
            </a:extLst>
          </p:cNvPr>
          <p:cNvSpPr/>
          <p:nvPr/>
        </p:nvSpPr>
        <p:spPr>
          <a:xfrm>
            <a:off x="2730739" y="3395093"/>
            <a:ext cx="1828800" cy="1828800"/>
          </a:xfrm>
          <a:prstGeom prst="rect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4AF1D3-1CB0-9647-9BBC-54B7ED80A77A}"/>
              </a:ext>
            </a:extLst>
          </p:cNvPr>
          <p:cNvSpPr/>
          <p:nvPr/>
        </p:nvSpPr>
        <p:spPr>
          <a:xfrm>
            <a:off x="386281" y="1518788"/>
            <a:ext cx="2103120" cy="2103120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F8F08C-233C-A543-9AC7-A68C2514869E}"/>
              </a:ext>
            </a:extLst>
          </p:cNvPr>
          <p:cNvGrpSpPr/>
          <p:nvPr/>
        </p:nvGrpSpPr>
        <p:grpSpPr>
          <a:xfrm>
            <a:off x="2805858" y="3821418"/>
            <a:ext cx="1680588" cy="1009428"/>
            <a:chOff x="656211" y="3342411"/>
            <a:chExt cx="1680588" cy="100942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1927A4B-1081-354C-8247-647BBDA7BE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211" y="3342411"/>
              <a:ext cx="1680588" cy="909918"/>
              <a:chOff x="1560917" y="1595834"/>
              <a:chExt cx="2100734" cy="113739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FEB88E6-6D49-5041-BFFA-6ACE00D39702}"/>
                  </a:ext>
                </a:extLst>
              </p:cNvPr>
              <p:cNvGrpSpPr/>
              <p:nvPr/>
            </p:nvGrpSpPr>
            <p:grpSpPr>
              <a:xfrm>
                <a:off x="1560917" y="1595834"/>
                <a:ext cx="2100734" cy="1137398"/>
                <a:chOff x="1408517" y="1443434"/>
                <a:chExt cx="2100734" cy="1137398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9DFDC96-4B07-B043-9587-398EBC0A4148}"/>
                    </a:ext>
                  </a:extLst>
                </p:cNvPr>
                <p:cNvGrpSpPr/>
                <p:nvPr/>
              </p:nvGrpSpPr>
              <p:grpSpPr>
                <a:xfrm>
                  <a:off x="1408517" y="1443434"/>
                  <a:ext cx="2100734" cy="1137398"/>
                  <a:chOff x="1256117" y="1291034"/>
                  <a:chExt cx="2100734" cy="1137398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8C00CD11-2775-4744-BED3-DBCCAEA9F80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256117" y="1291034"/>
                    <a:ext cx="2100734" cy="1137398"/>
                    <a:chOff x="-244865" y="-23234"/>
                    <a:chExt cx="8890000" cy="4813300"/>
                  </a:xfrm>
                </p:grpSpPr>
                <p:pic>
                  <p:nvPicPr>
                    <p:cNvPr id="37" name="Picture 36">
                      <a:extLst>
                        <a:ext uri="{FF2B5EF4-FFF2-40B4-BE49-F238E27FC236}">
                          <a16:creationId xmlns:a16="http://schemas.microsoft.com/office/drawing/2014/main" id="{0CF05685-DD05-2546-B9CE-658A459F47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-244865" y="-23234"/>
                      <a:ext cx="8890000" cy="4813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>
                      <a:extLst>
                        <a:ext uri="{FF2B5EF4-FFF2-40B4-BE49-F238E27FC236}">
                          <a16:creationId xmlns:a16="http://schemas.microsoft.com/office/drawing/2014/main" id="{005C8B0F-FFC1-A54E-98DB-25C1304F05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28579" t="79553" r="57039"/>
                    <a:stretch/>
                  </p:blipFill>
                  <p:spPr>
                    <a:xfrm>
                      <a:off x="3555508" y="1891193"/>
                      <a:ext cx="1278542" cy="986778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A037E0F4-C428-3D4A-8472-EC3A7E4D5A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57276" t="40421" r="28896" b="40475"/>
                  <a:stretch/>
                </p:blipFill>
                <p:spPr>
                  <a:xfrm>
                    <a:off x="2162044" y="1750209"/>
                    <a:ext cx="290496" cy="21727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FE95F876-9A65-4C48-8600-E80D69F34F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7199" t="40023" r="28896" b="40475"/>
                <a:stretch/>
              </p:blipFill>
              <p:spPr>
                <a:xfrm>
                  <a:off x="2011779" y="1898084"/>
                  <a:ext cx="292101" cy="221805"/>
                </a:xfrm>
                <a:prstGeom prst="rect">
                  <a:avLst/>
                </a:prstGeom>
              </p:spPr>
            </p:pic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03EFE1CF-A51E-0A4B-8540-8199EAB045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7199" t="40263" r="28896" b="40475"/>
              <a:stretch/>
            </p:blipFill>
            <p:spPr>
              <a:xfrm>
                <a:off x="1865729" y="2054273"/>
                <a:ext cx="292101" cy="219075"/>
              </a:xfrm>
              <a:prstGeom prst="rect">
                <a:avLst/>
              </a:prstGeom>
            </p:spPr>
          </p:pic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D49E2022-A6D7-7846-A6F8-74DDA5BD7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9873" y="3755168"/>
              <a:ext cx="143256" cy="2971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C5D8196-FD56-0045-BDA6-6C7114081E60}"/>
                    </a:ext>
                  </a:extLst>
                </p:cNvPr>
                <p:cNvSpPr txBox="1"/>
                <p:nvPr/>
              </p:nvSpPr>
              <p:spPr>
                <a:xfrm>
                  <a:off x="1112078" y="3859396"/>
                  <a:ext cx="46230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C5D8196-FD56-0045-BDA6-6C7114081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078" y="3859396"/>
                  <a:ext cx="462306" cy="492443"/>
                </a:xfrm>
                <a:prstGeom prst="rect">
                  <a:avLst/>
                </a:prstGeom>
                <a:blipFill>
                  <a:blip r:embed="rId6"/>
                  <a:stretch>
                    <a:fillRect l="-7895" r="-526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A9AFC6F-191B-A445-ABA7-51F9C5587B29}"/>
              </a:ext>
            </a:extLst>
          </p:cNvPr>
          <p:cNvGrpSpPr/>
          <p:nvPr/>
        </p:nvGrpSpPr>
        <p:grpSpPr>
          <a:xfrm>
            <a:off x="3702465" y="434680"/>
            <a:ext cx="1069848" cy="1069848"/>
            <a:chOff x="9925705" y="2389328"/>
            <a:chExt cx="1069848" cy="106984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3815F33-3FD1-BC41-B44B-1ABB62EDE06E}"/>
                </a:ext>
              </a:extLst>
            </p:cNvPr>
            <p:cNvSpPr/>
            <p:nvPr/>
          </p:nvSpPr>
          <p:spPr>
            <a:xfrm rot="18900000">
              <a:off x="9925705" y="2389328"/>
              <a:ext cx="1069848" cy="10698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25E88EF-DAA1-8B4A-B08A-4C3A9ACB337F}"/>
                    </a:ext>
                  </a:extLst>
                </p:cNvPr>
                <p:cNvSpPr txBox="1"/>
                <p:nvPr/>
              </p:nvSpPr>
              <p:spPr>
                <a:xfrm>
                  <a:off x="9952699" y="2601620"/>
                  <a:ext cx="102925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𝑚𝑒𝑡𝑎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25E88EF-DAA1-8B4A-B08A-4C3A9ACB3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699" y="2601620"/>
                  <a:ext cx="1029256" cy="492443"/>
                </a:xfrm>
                <a:prstGeom prst="rect">
                  <a:avLst/>
                </a:prstGeom>
                <a:blipFill>
                  <a:blip r:embed="rId7"/>
                  <a:stretch>
                    <a:fillRect l="-3659" r="-122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CBD8FDB-248F-5344-BCFD-5A56A7849975}"/>
              </a:ext>
            </a:extLst>
          </p:cNvPr>
          <p:cNvCxnSpPr>
            <a:cxnSpLocks/>
          </p:cNvCxnSpPr>
          <p:nvPr/>
        </p:nvCxnSpPr>
        <p:spPr>
          <a:xfrm>
            <a:off x="2474688" y="2538838"/>
            <a:ext cx="260961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4DFB60B1-9B98-7641-A455-7CFC5EA225B2}"/>
              </a:ext>
            </a:extLst>
          </p:cNvPr>
          <p:cNvCxnSpPr>
            <a:cxnSpLocks/>
          </p:cNvCxnSpPr>
          <p:nvPr/>
        </p:nvCxnSpPr>
        <p:spPr>
          <a:xfrm>
            <a:off x="2075520" y="3419966"/>
            <a:ext cx="628316" cy="63093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>
            <a:extLst>
              <a:ext uri="{FF2B5EF4-FFF2-40B4-BE49-F238E27FC236}">
                <a16:creationId xmlns:a16="http://schemas.microsoft.com/office/drawing/2014/main" id="{B30E318E-B794-3E4A-8467-D5186FF90E2C}"/>
              </a:ext>
            </a:extLst>
          </p:cNvPr>
          <p:cNvSpPr/>
          <p:nvPr/>
        </p:nvSpPr>
        <p:spPr>
          <a:xfrm rot="18900000">
            <a:off x="14365266" y="432303"/>
            <a:ext cx="1069848" cy="1069848"/>
          </a:xfrm>
          <a:prstGeom prst="rect">
            <a:avLst/>
          </a:prstGeom>
          <a:solidFill>
            <a:srgbClr val="0000FF">
              <a:alpha val="13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E878271D-A348-1248-BB1D-EED444075F75}"/>
                  </a:ext>
                </a:extLst>
              </p:cNvPr>
              <p:cNvSpPr txBox="1"/>
              <p:nvPr/>
            </p:nvSpPr>
            <p:spPr>
              <a:xfrm>
                <a:off x="16606538" y="1489075"/>
                <a:ext cx="5007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E878271D-A348-1248-BB1D-EED444075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6538" y="1489075"/>
                <a:ext cx="500778" cy="492443"/>
              </a:xfrm>
              <a:prstGeom prst="rect">
                <a:avLst/>
              </a:prstGeom>
              <a:blipFill>
                <a:blip r:embed="rId8"/>
                <a:stretch>
                  <a:fillRect l="-12821" r="-512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65E72B17-E6B0-F54E-B664-E1BA099C7F06}"/>
                  </a:ext>
                </a:extLst>
              </p:cNvPr>
              <p:cNvSpPr txBox="1"/>
              <p:nvPr/>
            </p:nvSpPr>
            <p:spPr>
              <a:xfrm>
                <a:off x="14796562" y="678251"/>
                <a:ext cx="1669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65E72B17-E6B0-F54E-B664-E1BA099C7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6562" y="678251"/>
                <a:ext cx="166969" cy="492443"/>
              </a:xfrm>
              <a:prstGeom prst="rect">
                <a:avLst/>
              </a:prstGeom>
              <a:blipFill>
                <a:blip r:embed="rId9"/>
                <a:stretch>
                  <a:fillRect l="-50000"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E707BF2-FDFA-4C43-8091-60AFE3BAE770}"/>
              </a:ext>
            </a:extLst>
          </p:cNvPr>
          <p:cNvGrpSpPr/>
          <p:nvPr/>
        </p:nvGrpSpPr>
        <p:grpSpPr>
          <a:xfrm>
            <a:off x="13475940" y="3818511"/>
            <a:ext cx="1675354" cy="907085"/>
            <a:chOff x="1197234" y="14329953"/>
            <a:chExt cx="1675354" cy="90708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15C3E91-4D74-7D4C-9615-03DC945624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7234" y="14329953"/>
              <a:ext cx="1675354" cy="907085"/>
              <a:chOff x="7098837" y="5416165"/>
              <a:chExt cx="2094192" cy="1133856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93063C5-4B6B-E149-A64A-50F561C81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8837" y="5416165"/>
                <a:ext cx="2094192" cy="1133856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0513643-E1C7-0148-861D-B63BB8EE1A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579" t="79553" r="57039"/>
              <a:stretch/>
            </p:blipFill>
            <p:spPr>
              <a:xfrm>
                <a:off x="7992908" y="5864581"/>
                <a:ext cx="302122" cy="233179"/>
              </a:xfrm>
              <a:prstGeom prst="rect">
                <a:avLst/>
              </a:prstGeom>
            </p:spPr>
          </p:pic>
        </p:grp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18F08BCD-C4B5-3041-B6AF-1EE365955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222" t="20338" r="28746" b="60144"/>
            <a:stretch/>
          </p:blipFill>
          <p:spPr>
            <a:xfrm>
              <a:off x="1912856" y="14870815"/>
              <a:ext cx="237015" cy="178968"/>
            </a:xfrm>
            <a:prstGeom prst="rect">
              <a:avLst/>
            </a:prstGeom>
          </p:spPr>
        </p:pic>
      </p:grpSp>
      <p:pic>
        <p:nvPicPr>
          <p:cNvPr id="409" name="Picture 408">
            <a:extLst>
              <a:ext uri="{FF2B5EF4-FFF2-40B4-BE49-F238E27FC236}">
                <a16:creationId xmlns:a16="http://schemas.microsoft.com/office/drawing/2014/main" id="{900FCB39-FFCC-574C-A0C5-593B94ED2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4380" y="3833881"/>
            <a:ext cx="143256" cy="297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384CADBA-A3C3-2344-97E2-4ACF017C183B}"/>
                  </a:ext>
                </a:extLst>
              </p:cNvPr>
              <p:cNvSpPr txBox="1"/>
              <p:nvPr/>
            </p:nvSpPr>
            <p:spPr>
              <a:xfrm>
                <a:off x="14370883" y="3954781"/>
                <a:ext cx="1559145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𝑂𝑝𝑡𝑖𝑜𝑛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384CADBA-A3C3-2344-97E2-4ACF017C1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0883" y="3954781"/>
                <a:ext cx="1559145" cy="530402"/>
              </a:xfrm>
              <a:prstGeom prst="rect">
                <a:avLst/>
              </a:prstGeom>
              <a:blipFill>
                <a:blip r:embed="rId10"/>
                <a:stretch>
                  <a:fillRect l="-4878" r="-4065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CE99C-7D89-7644-974E-2AA39AF6D6FF}"/>
              </a:ext>
            </a:extLst>
          </p:cNvPr>
          <p:cNvGrpSpPr/>
          <p:nvPr/>
        </p:nvGrpSpPr>
        <p:grpSpPr>
          <a:xfrm>
            <a:off x="15992373" y="2222557"/>
            <a:ext cx="1675354" cy="907085"/>
            <a:chOff x="1197234" y="14329953"/>
            <a:chExt cx="1675354" cy="907085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63AD79B-5C53-4645-AAAA-02E8F83C5E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7234" y="14329953"/>
              <a:ext cx="1675354" cy="907085"/>
              <a:chOff x="7098837" y="5416165"/>
              <a:chExt cx="2094192" cy="1133856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7980AA7E-7826-9443-829F-BAB550448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8837" y="5416165"/>
                <a:ext cx="2094192" cy="1133856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F652D241-2590-DB4C-8857-FA2AE9B2BA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579" t="79553" r="57039"/>
              <a:stretch/>
            </p:blipFill>
            <p:spPr>
              <a:xfrm>
                <a:off x="7992908" y="5864581"/>
                <a:ext cx="302122" cy="233179"/>
              </a:xfrm>
              <a:prstGeom prst="rect">
                <a:avLst/>
              </a:prstGeom>
            </p:spPr>
          </p:pic>
        </p:grp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0D4E5963-5567-794E-A99C-1D6054D64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222" t="20338" r="28746" b="60144"/>
            <a:stretch/>
          </p:blipFill>
          <p:spPr>
            <a:xfrm>
              <a:off x="1912856" y="14870815"/>
              <a:ext cx="237015" cy="178968"/>
            </a:xfrm>
            <a:prstGeom prst="rect">
              <a:avLst/>
            </a:prstGeom>
          </p:spPr>
        </p:pic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951679CE-CB41-0C43-B284-8C47A9CCFD97}"/>
              </a:ext>
            </a:extLst>
          </p:cNvPr>
          <p:cNvSpPr txBox="1"/>
          <p:nvPr/>
        </p:nvSpPr>
        <p:spPr>
          <a:xfrm>
            <a:off x="15992375" y="1988552"/>
            <a:ext cx="1731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You win 107 points!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7FFD54E-0811-4E4D-81AE-FEBA2A669478}"/>
              </a:ext>
            </a:extLst>
          </p:cNvPr>
          <p:cNvSpPr/>
          <p:nvPr/>
        </p:nvSpPr>
        <p:spPr>
          <a:xfrm>
            <a:off x="16709490" y="2588529"/>
            <a:ext cx="241698" cy="18174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FF132-BA62-FB4C-AF7B-4BA791A287DB}"/>
              </a:ext>
            </a:extLst>
          </p:cNvPr>
          <p:cNvSpPr txBox="1"/>
          <p:nvPr/>
        </p:nvSpPr>
        <p:spPr>
          <a:xfrm>
            <a:off x="10018362" y="218886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. . 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B24F62-9E4A-5547-99A1-9B89CA15F020}"/>
              </a:ext>
            </a:extLst>
          </p:cNvPr>
          <p:cNvGrpSpPr/>
          <p:nvPr/>
        </p:nvGrpSpPr>
        <p:grpSpPr>
          <a:xfrm>
            <a:off x="594851" y="1511093"/>
            <a:ext cx="1680588" cy="1647722"/>
            <a:chOff x="633302" y="1078797"/>
            <a:chExt cx="1680588" cy="1647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E1930C9-05B8-594C-82FC-CD53E7C6043F}"/>
                    </a:ext>
                  </a:extLst>
                </p:cNvPr>
                <p:cNvSpPr txBox="1"/>
                <p:nvPr/>
              </p:nvSpPr>
              <p:spPr>
                <a:xfrm>
                  <a:off x="1323554" y="1078797"/>
                  <a:ext cx="49135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E1930C9-05B8-594C-82FC-CD53E7C60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554" y="1078797"/>
                  <a:ext cx="491353" cy="492443"/>
                </a:xfrm>
                <a:prstGeom prst="rect">
                  <a:avLst/>
                </a:prstGeom>
                <a:blipFill>
                  <a:blip r:embed="rId11"/>
                  <a:stretch>
                    <a:fillRect l="-15000" r="-50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441ADB2-47E4-C84F-BCA6-5285675D410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3302" y="1816601"/>
              <a:ext cx="1680588" cy="909918"/>
              <a:chOff x="1560917" y="1601818"/>
              <a:chExt cx="2100734" cy="1137398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4AF6D0A-26A8-D045-9283-9C7B869C371C}"/>
                  </a:ext>
                </a:extLst>
              </p:cNvPr>
              <p:cNvGrpSpPr/>
              <p:nvPr/>
            </p:nvGrpSpPr>
            <p:grpSpPr>
              <a:xfrm>
                <a:off x="1560917" y="1601818"/>
                <a:ext cx="2100734" cy="1137398"/>
                <a:chOff x="1408517" y="1449418"/>
                <a:chExt cx="2100734" cy="1137398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84270DA7-8BC1-E949-B8E0-11867506814C}"/>
                    </a:ext>
                  </a:extLst>
                </p:cNvPr>
                <p:cNvGrpSpPr/>
                <p:nvPr/>
              </p:nvGrpSpPr>
              <p:grpSpPr>
                <a:xfrm>
                  <a:off x="1408517" y="1449418"/>
                  <a:ext cx="2100734" cy="1137398"/>
                  <a:chOff x="1256117" y="1297018"/>
                  <a:chExt cx="2100734" cy="1137398"/>
                </a:xfrm>
              </p:grpSpPr>
              <p:pic>
                <p:nvPicPr>
                  <p:cNvPr id="150" name="Picture 149">
                    <a:extLst>
                      <a:ext uri="{FF2B5EF4-FFF2-40B4-BE49-F238E27FC236}">
                        <a16:creationId xmlns:a16="http://schemas.microsoft.com/office/drawing/2014/main" id="{ABDCC6F7-07C8-514D-A03F-562BE4B40D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56117" y="1297018"/>
                    <a:ext cx="2100734" cy="1137398"/>
                  </a:xfrm>
                  <a:prstGeom prst="rect">
                    <a:avLst/>
                  </a:prstGeom>
                </p:spPr>
              </p:pic>
              <p:pic>
                <p:nvPicPr>
                  <p:cNvPr id="149" name="Picture 148">
                    <a:extLst>
                      <a:ext uri="{FF2B5EF4-FFF2-40B4-BE49-F238E27FC236}">
                        <a16:creationId xmlns:a16="http://schemas.microsoft.com/office/drawing/2014/main" id="{FB925CBD-1F45-9548-94BD-843C1B7FB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57199" t="39963" r="28896" b="40755"/>
                  <a:stretch/>
                </p:blipFill>
                <p:spPr>
                  <a:xfrm>
                    <a:off x="2160089" y="1756038"/>
                    <a:ext cx="292101" cy="21930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DB120823-D72E-884F-8E6D-2739749D00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7199" t="40263" r="28896" b="40475"/>
                <a:stretch/>
              </p:blipFill>
              <p:spPr>
                <a:xfrm>
                  <a:off x="2011779" y="1908578"/>
                  <a:ext cx="292101" cy="219075"/>
                </a:xfrm>
                <a:prstGeom prst="rect">
                  <a:avLst/>
                </a:prstGeom>
              </p:spPr>
            </p:pic>
          </p:grp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75DEC8BD-8620-3341-A7B6-08CD39B241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7199" t="40263" r="28896" b="40475"/>
              <a:stretch/>
            </p:blipFill>
            <p:spPr>
              <a:xfrm>
                <a:off x="1865729" y="2060257"/>
                <a:ext cx="292101" cy="219075"/>
              </a:xfrm>
              <a:prstGeom prst="rect">
                <a:avLst/>
              </a:prstGeom>
            </p:spPr>
          </p:pic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3B2E6A-D1AE-9F40-9DFB-D4F8B09CA2BE}"/>
              </a:ext>
            </a:extLst>
          </p:cNvPr>
          <p:cNvGrpSpPr/>
          <p:nvPr/>
        </p:nvGrpSpPr>
        <p:grpSpPr>
          <a:xfrm>
            <a:off x="5330320" y="1510470"/>
            <a:ext cx="1680587" cy="1652572"/>
            <a:chOff x="7657622" y="4110713"/>
            <a:chExt cx="1680587" cy="16525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163F5088-A220-DE47-99F7-C1BB9C44D658}"/>
                    </a:ext>
                  </a:extLst>
                </p:cNvPr>
                <p:cNvSpPr txBox="1"/>
                <p:nvPr/>
              </p:nvSpPr>
              <p:spPr>
                <a:xfrm>
                  <a:off x="8300125" y="4110713"/>
                  <a:ext cx="48186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163F5088-A220-DE47-99F7-C1BB9C44D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125" y="4110713"/>
                  <a:ext cx="481863" cy="492443"/>
                </a:xfrm>
                <a:prstGeom prst="rect">
                  <a:avLst/>
                </a:prstGeom>
                <a:blipFill>
                  <a:blip r:embed="rId12"/>
                  <a:stretch>
                    <a:fillRect l="-18421" r="-526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C00797D-A3C8-6247-AB72-1EE9B641D1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57622" y="4853367"/>
              <a:ext cx="1680587" cy="909918"/>
              <a:chOff x="365555" y="4248513"/>
              <a:chExt cx="2100734" cy="1137398"/>
            </a:xfrm>
          </p:grpSpPr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796DB502-A202-3A4B-BC53-28B40168A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555" y="4248513"/>
                <a:ext cx="2100734" cy="1137398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7A468967-8F88-F949-8F15-238BC07A89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6876" t="40263" r="28897" b="40475"/>
              <a:stretch/>
            </p:blipFill>
            <p:spPr>
              <a:xfrm>
                <a:off x="1263124" y="4707674"/>
                <a:ext cx="298855" cy="219075"/>
              </a:xfrm>
              <a:prstGeom prst="rect">
                <a:avLst/>
              </a:prstGeom>
            </p:spPr>
          </p:pic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393B7F3B-F471-5849-9B96-35C7E0508F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7199" t="40263" r="28896" b="40475"/>
              <a:stretch/>
            </p:blipFill>
            <p:spPr>
              <a:xfrm>
                <a:off x="968818" y="4707674"/>
                <a:ext cx="292101" cy="219075"/>
              </a:xfrm>
              <a:prstGeom prst="rect">
                <a:avLst/>
              </a:prstGeom>
            </p:spPr>
          </p:pic>
        </p:grp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AD1D253-C438-BB4E-904E-26929F4683C5}"/>
              </a:ext>
            </a:extLst>
          </p:cNvPr>
          <p:cNvCxnSpPr>
            <a:cxnSpLocks/>
          </p:cNvCxnSpPr>
          <p:nvPr/>
        </p:nvCxnSpPr>
        <p:spPr>
          <a:xfrm flipV="1">
            <a:off x="3476107" y="1567337"/>
            <a:ext cx="569471" cy="182775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0AD9E8-FBC4-D247-A1B8-6082305D76AA}"/>
              </a:ext>
            </a:extLst>
          </p:cNvPr>
          <p:cNvSpPr/>
          <p:nvPr/>
        </p:nvSpPr>
        <p:spPr>
          <a:xfrm>
            <a:off x="7434098" y="3396284"/>
            <a:ext cx="1828800" cy="1828800"/>
          </a:xfrm>
          <a:prstGeom prst="rect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11807A6-6B69-5745-9C46-E8A346CB8871}"/>
              </a:ext>
            </a:extLst>
          </p:cNvPr>
          <p:cNvCxnSpPr>
            <a:cxnSpLocks/>
          </p:cNvCxnSpPr>
          <p:nvPr/>
        </p:nvCxnSpPr>
        <p:spPr>
          <a:xfrm>
            <a:off x="6778723" y="3423775"/>
            <a:ext cx="628316" cy="63093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FE93FC2-A265-434A-AE11-56455E06530F}"/>
              </a:ext>
            </a:extLst>
          </p:cNvPr>
          <p:cNvCxnSpPr>
            <a:cxnSpLocks/>
          </p:cNvCxnSpPr>
          <p:nvPr/>
        </p:nvCxnSpPr>
        <p:spPr>
          <a:xfrm flipV="1">
            <a:off x="8174523" y="1580720"/>
            <a:ext cx="569471" cy="182775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43ED70D-94C1-F244-8772-B90CE84C2E07}"/>
              </a:ext>
            </a:extLst>
          </p:cNvPr>
          <p:cNvGrpSpPr>
            <a:grpSpLocks noChangeAspect="1"/>
          </p:cNvGrpSpPr>
          <p:nvPr/>
        </p:nvGrpSpPr>
        <p:grpSpPr>
          <a:xfrm>
            <a:off x="7507277" y="3818831"/>
            <a:ext cx="1680587" cy="909918"/>
            <a:chOff x="365555" y="4248513"/>
            <a:chExt cx="2100734" cy="1137398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043277A9-0A9B-B34C-942F-C8183EAD4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555" y="4248513"/>
              <a:ext cx="2100734" cy="1137398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AF255326-8C40-5843-A534-360DC8483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199" t="40263" r="28896" b="40475"/>
            <a:stretch/>
          </p:blipFill>
          <p:spPr>
            <a:xfrm>
              <a:off x="1269877" y="4707674"/>
              <a:ext cx="292101" cy="219075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04A77178-69C5-5D4A-B5F7-6BD555080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199" t="40263" r="28896" b="40475"/>
            <a:stretch/>
          </p:blipFill>
          <p:spPr>
            <a:xfrm>
              <a:off x="968817" y="4707674"/>
              <a:ext cx="292101" cy="219075"/>
            </a:xfrm>
            <a:prstGeom prst="rect">
              <a:avLst/>
            </a:prstGeom>
          </p:spPr>
        </p:pic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967C0397-E24A-3B46-96A3-1DCAB39E9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214" y="4272053"/>
            <a:ext cx="143256" cy="297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AC5764-3CC5-EA45-BB5F-776CA865FB2B}"/>
                  </a:ext>
                </a:extLst>
              </p:cNvPr>
              <p:cNvSpPr txBox="1"/>
              <p:nvPr/>
            </p:nvSpPr>
            <p:spPr>
              <a:xfrm>
                <a:off x="8211884" y="4347722"/>
                <a:ext cx="4528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AC5764-3CC5-EA45-BB5F-776CA865F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884" y="4347722"/>
                <a:ext cx="452816" cy="492443"/>
              </a:xfrm>
              <a:prstGeom prst="rect">
                <a:avLst/>
              </a:prstGeom>
              <a:blipFill>
                <a:blip r:embed="rId13"/>
                <a:stretch>
                  <a:fillRect l="-11111" r="-555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D867BFB-3693-FC40-9E39-E9DA53D99BF2}"/>
              </a:ext>
            </a:extLst>
          </p:cNvPr>
          <p:cNvGrpSpPr/>
          <p:nvPr/>
        </p:nvGrpSpPr>
        <p:grpSpPr>
          <a:xfrm>
            <a:off x="8388731" y="435773"/>
            <a:ext cx="1098850" cy="1069848"/>
            <a:chOff x="9925705" y="2389328"/>
            <a:chExt cx="1098850" cy="1069848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1F9BF59-E8E5-B54E-81E5-85B097FE12FE}"/>
                </a:ext>
              </a:extLst>
            </p:cNvPr>
            <p:cNvSpPr/>
            <p:nvPr/>
          </p:nvSpPr>
          <p:spPr>
            <a:xfrm rot="18900000">
              <a:off x="9925705" y="2389328"/>
              <a:ext cx="1069848" cy="10698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CE82C6E-97D8-7E4E-A229-88AA49F8A27A}"/>
                    </a:ext>
                  </a:extLst>
                </p:cNvPr>
                <p:cNvSpPr txBox="1"/>
                <p:nvPr/>
              </p:nvSpPr>
              <p:spPr>
                <a:xfrm>
                  <a:off x="9995299" y="2622920"/>
                  <a:ext cx="102925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𝑚𝑒𝑡𝑎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CE82C6E-97D8-7E4E-A229-88AA49F8A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5299" y="2622920"/>
                  <a:ext cx="1029256" cy="492443"/>
                </a:xfrm>
                <a:prstGeom prst="rect">
                  <a:avLst/>
                </a:prstGeom>
                <a:blipFill>
                  <a:blip r:embed="rId14"/>
                  <a:stretch>
                    <a:fillRect l="-3659" r="-122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D12CA82-FEDB-0949-835D-E51A5E755228}"/>
              </a:ext>
            </a:extLst>
          </p:cNvPr>
          <p:cNvCxnSpPr>
            <a:cxnSpLocks/>
          </p:cNvCxnSpPr>
          <p:nvPr/>
        </p:nvCxnSpPr>
        <p:spPr>
          <a:xfrm>
            <a:off x="7203875" y="2538838"/>
            <a:ext cx="260961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8384804-4904-5346-AACE-8CB3C63E5B89}"/>
                  </a:ext>
                </a:extLst>
              </p:cNvPr>
              <p:cNvSpPr txBox="1"/>
              <p:nvPr/>
            </p:nvSpPr>
            <p:spPr>
              <a:xfrm>
                <a:off x="11899341" y="1508965"/>
                <a:ext cx="491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8384804-4904-5346-AACE-8CB3C63E5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341" y="1508965"/>
                <a:ext cx="491353" cy="492443"/>
              </a:xfrm>
              <a:prstGeom prst="rect">
                <a:avLst/>
              </a:prstGeom>
              <a:blipFill>
                <a:blip r:embed="rId15"/>
                <a:stretch>
                  <a:fillRect l="-17500" r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00D6232-0C96-8B4C-9528-D6BF7857696C}"/>
              </a:ext>
            </a:extLst>
          </p:cNvPr>
          <p:cNvGrpSpPr/>
          <p:nvPr/>
        </p:nvGrpSpPr>
        <p:grpSpPr>
          <a:xfrm>
            <a:off x="11279826" y="2251483"/>
            <a:ext cx="1675354" cy="907085"/>
            <a:chOff x="1197234" y="14329953"/>
            <a:chExt cx="1675354" cy="907085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804DB358-212A-0341-8186-D8B9CC336E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7234" y="14329953"/>
              <a:ext cx="1675354" cy="907085"/>
              <a:chOff x="7098837" y="5416165"/>
              <a:chExt cx="2094192" cy="1133856"/>
            </a:xfrm>
          </p:grpSpPr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D81CA682-19C0-EF47-871D-78BDAB7BC2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579" t="79553" r="57039"/>
              <a:stretch/>
            </p:blipFill>
            <p:spPr>
              <a:xfrm>
                <a:off x="7992908" y="5864581"/>
                <a:ext cx="302122" cy="233179"/>
              </a:xfrm>
              <a:prstGeom prst="rect">
                <a:avLst/>
              </a:prstGeom>
            </p:spPr>
          </p:pic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B14538A4-F33A-8F41-8540-63067070B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8837" y="5416165"/>
                <a:ext cx="2094192" cy="1133856"/>
              </a:xfrm>
              <a:prstGeom prst="rect">
                <a:avLst/>
              </a:prstGeom>
            </p:spPr>
          </p:pic>
        </p:grp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5047DF3-2610-AB45-9648-D248AD857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222" t="20338" r="28746" b="60144"/>
            <a:stretch/>
          </p:blipFill>
          <p:spPr>
            <a:xfrm>
              <a:off x="1912856" y="14870815"/>
              <a:ext cx="237015" cy="178968"/>
            </a:xfrm>
            <a:prstGeom prst="rect">
              <a:avLst/>
            </a:prstGeom>
          </p:spPr>
        </p:pic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E9550D2-3367-634C-A72B-4EA67053130C}"/>
              </a:ext>
            </a:extLst>
          </p:cNvPr>
          <p:cNvCxnSpPr>
            <a:cxnSpLocks/>
          </p:cNvCxnSpPr>
          <p:nvPr/>
        </p:nvCxnSpPr>
        <p:spPr>
          <a:xfrm>
            <a:off x="13135156" y="2545283"/>
            <a:ext cx="260961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7FC84A6-3C9E-5548-A4C3-FF13E79BDBE5}"/>
              </a:ext>
            </a:extLst>
          </p:cNvPr>
          <p:cNvCxnSpPr>
            <a:cxnSpLocks/>
          </p:cNvCxnSpPr>
          <p:nvPr/>
        </p:nvCxnSpPr>
        <p:spPr>
          <a:xfrm flipV="1">
            <a:off x="4562323" y="3313913"/>
            <a:ext cx="816724" cy="72028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10C04B0-444C-1045-88FD-C44381664FF8}"/>
              </a:ext>
            </a:extLst>
          </p:cNvPr>
          <p:cNvCxnSpPr>
            <a:cxnSpLocks/>
          </p:cNvCxnSpPr>
          <p:nvPr/>
        </p:nvCxnSpPr>
        <p:spPr>
          <a:xfrm flipV="1">
            <a:off x="9268062" y="3313913"/>
            <a:ext cx="816724" cy="72028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521A2F5-61C7-CA45-BAE2-23726CE29BF5}"/>
              </a:ext>
            </a:extLst>
          </p:cNvPr>
          <p:cNvCxnSpPr>
            <a:cxnSpLocks/>
          </p:cNvCxnSpPr>
          <p:nvPr/>
        </p:nvCxnSpPr>
        <p:spPr>
          <a:xfrm flipV="1">
            <a:off x="15224414" y="3313913"/>
            <a:ext cx="816724" cy="72028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08A76F-81C2-7D47-83A1-502D1BBD2D51}"/>
              </a:ext>
            </a:extLst>
          </p:cNvPr>
          <p:cNvSpPr txBox="1"/>
          <p:nvPr/>
        </p:nvSpPr>
        <p:spPr>
          <a:xfrm>
            <a:off x="4446992" y="80957"/>
            <a:ext cx="275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incurred for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45C4FB8-90EE-9D44-9855-0FA62722C87A}"/>
              </a:ext>
            </a:extLst>
          </p:cNvPr>
          <p:cNvSpPr txBox="1"/>
          <p:nvPr/>
        </p:nvSpPr>
        <p:spPr>
          <a:xfrm>
            <a:off x="4809172" y="437261"/>
            <a:ext cx="280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computation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D45F2FC-0D80-1240-BFF6-4132624427E3}"/>
              </a:ext>
            </a:extLst>
          </p:cNvPr>
          <p:cNvSpPr txBox="1"/>
          <p:nvPr/>
        </p:nvSpPr>
        <p:spPr>
          <a:xfrm>
            <a:off x="-119102" y="723916"/>
            <a:ext cx="3348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belief entails mean and variance for each option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193B03-7E87-3B4B-9CFE-3887C69C81B5}"/>
              </a:ext>
            </a:extLst>
          </p:cNvPr>
          <p:cNvSpPr txBox="1"/>
          <p:nvPr/>
        </p:nvSpPr>
        <p:spPr>
          <a:xfrm>
            <a:off x="112196" y="4515326"/>
            <a:ext cx="260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computation made</a:t>
            </a:r>
          </a:p>
          <a:p>
            <a:pPr algn="r"/>
            <a:r>
              <a:rPr lang="en-US" sz="2400" dirty="0"/>
              <a:t>by clicking on a cell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295BCF2-146A-1D4B-BE9E-952C1190EA3A}"/>
              </a:ext>
            </a:extLst>
          </p:cNvPr>
          <p:cNvSpPr txBox="1"/>
          <p:nvPr/>
        </p:nvSpPr>
        <p:spPr>
          <a:xfrm>
            <a:off x="15235440" y="4515326"/>
            <a:ext cx="3510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deliberation terminated and gamble selected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01A1029-4146-8B44-88B6-15C4660256C2}"/>
              </a:ext>
            </a:extLst>
          </p:cNvPr>
          <p:cNvSpPr txBox="1"/>
          <p:nvPr/>
        </p:nvSpPr>
        <p:spPr>
          <a:xfrm>
            <a:off x="11532532" y="95843"/>
            <a:ext cx="315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reward received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6BAFDE9-CE17-CA40-B5FC-2D2E0905BACD}"/>
              </a:ext>
            </a:extLst>
          </p:cNvPr>
          <p:cNvSpPr txBox="1"/>
          <p:nvPr/>
        </p:nvSpPr>
        <p:spPr>
          <a:xfrm>
            <a:off x="12124792" y="456251"/>
            <a:ext cx="216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from gamble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50F601C-62C5-7242-913E-F68A958963D2}"/>
              </a:ext>
            </a:extLst>
          </p:cNvPr>
          <p:cNvSpPr txBox="1"/>
          <p:nvPr/>
        </p:nvSpPr>
        <p:spPr>
          <a:xfrm>
            <a:off x="15667904" y="719551"/>
            <a:ext cx="260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state resultant </a:t>
            </a:r>
          </a:p>
          <a:p>
            <a:pPr algn="ctr"/>
            <a:r>
              <a:rPr lang="en-US" sz="2400" dirty="0"/>
              <a:t>from gamble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AC3C9B-8AD1-0941-9292-CCC535D52973}"/>
              </a:ext>
            </a:extLst>
          </p:cNvPr>
          <p:cNvGrpSpPr/>
          <p:nvPr/>
        </p:nvGrpSpPr>
        <p:grpSpPr>
          <a:xfrm>
            <a:off x="831427" y="2009760"/>
            <a:ext cx="1443760" cy="241096"/>
            <a:chOff x="793323" y="1985376"/>
            <a:chExt cx="1443760" cy="2410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CBB987-4340-334D-A57D-2F973C25A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323" y="1985376"/>
              <a:ext cx="246888" cy="24097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E0F9558A-9E97-9849-BE9D-1C1AA9D7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3037" y="1985401"/>
              <a:ext cx="246888" cy="240975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592DD104-00AD-514D-8D99-364F2CC81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74538" y="1985497"/>
              <a:ext cx="246888" cy="240975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B10FF7B-6CD8-6149-8479-E1A33940B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511618" y="1985376"/>
              <a:ext cx="246888" cy="240975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1C5B1652-ACCB-F34D-8FA1-63E048D1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748759" y="1985377"/>
              <a:ext cx="246888" cy="240975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A2A4CA1-C59B-0342-B69B-2BE45FBF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990195" y="1985376"/>
              <a:ext cx="246888" cy="24097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596188-6C6C-0944-9E49-F643E6D84307}"/>
              </a:ext>
            </a:extLst>
          </p:cNvPr>
          <p:cNvGrpSpPr/>
          <p:nvPr/>
        </p:nvGrpSpPr>
        <p:grpSpPr>
          <a:xfrm>
            <a:off x="5565237" y="2015185"/>
            <a:ext cx="1444102" cy="241114"/>
            <a:chOff x="5507985" y="2015185"/>
            <a:chExt cx="1444102" cy="24111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DEB67AF-A867-D444-9BA1-25D9B8BF2522}"/>
                </a:ext>
              </a:extLst>
            </p:cNvPr>
            <p:cNvGrpSpPr/>
            <p:nvPr/>
          </p:nvGrpSpPr>
          <p:grpSpPr>
            <a:xfrm>
              <a:off x="5748041" y="2015185"/>
              <a:ext cx="1204046" cy="241096"/>
              <a:chOff x="1033037" y="1985376"/>
              <a:chExt cx="1204046" cy="241096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E8791775-ED65-5B40-B6FC-6F04F4FEB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3037" y="1985401"/>
                <a:ext cx="246888" cy="240975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3672DE57-F5A9-694A-A5B0-ABAE69FCC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74538" y="1985497"/>
                <a:ext cx="246888" cy="240975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ABF90466-5F99-2846-9F81-A59DFE86E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11618" y="1985376"/>
                <a:ext cx="246888" cy="240975"/>
              </a:xfrm>
              <a:prstGeom prst="rect">
                <a:avLst/>
              </a:prstGeom>
            </p:spPr>
          </p:pic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97592265-41AE-4E43-AF41-93FF31383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48759" y="1985377"/>
                <a:ext cx="246888" cy="240975"/>
              </a:xfrm>
              <a:prstGeom prst="rect">
                <a:avLst/>
              </a:prstGeom>
            </p:spPr>
          </p:pic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83AB6CFC-DE9E-EB46-8768-0912FC168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90195" y="1985376"/>
                <a:ext cx="246888" cy="240975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45B35F-A13B-9643-B79F-86481AD1E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507985" y="2015324"/>
              <a:ext cx="246888" cy="24097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97EFD8-AAC8-6846-9444-84872DD5318C}"/>
              </a:ext>
            </a:extLst>
          </p:cNvPr>
          <p:cNvGrpSpPr/>
          <p:nvPr/>
        </p:nvGrpSpPr>
        <p:grpSpPr>
          <a:xfrm>
            <a:off x="11517905" y="2013178"/>
            <a:ext cx="1434528" cy="241128"/>
            <a:chOff x="11452242" y="2056710"/>
            <a:chExt cx="1434528" cy="24112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3794CFB-931A-2547-9158-9FC5DB98C55A}"/>
                </a:ext>
              </a:extLst>
            </p:cNvPr>
            <p:cNvGrpSpPr/>
            <p:nvPr/>
          </p:nvGrpSpPr>
          <p:grpSpPr>
            <a:xfrm>
              <a:off x="11452242" y="2056710"/>
              <a:ext cx="1434528" cy="241114"/>
              <a:chOff x="5512772" y="2011872"/>
              <a:chExt cx="1434528" cy="241114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FFB3FDBB-6FDE-1A45-8E79-60832484A9B8}"/>
                  </a:ext>
                </a:extLst>
              </p:cNvPr>
              <p:cNvGrpSpPr/>
              <p:nvPr/>
            </p:nvGrpSpPr>
            <p:grpSpPr>
              <a:xfrm>
                <a:off x="6221835" y="2011872"/>
                <a:ext cx="725465" cy="240976"/>
                <a:chOff x="1506831" y="1982063"/>
                <a:chExt cx="725465" cy="240976"/>
              </a:xfrm>
            </p:grpSpPr>
            <p:pic>
              <p:nvPicPr>
                <p:cNvPr id="180" name="Picture 179">
                  <a:extLst>
                    <a:ext uri="{FF2B5EF4-FFF2-40B4-BE49-F238E27FC236}">
                      <a16:creationId xmlns:a16="http://schemas.microsoft.com/office/drawing/2014/main" id="{9D2B489B-649B-6541-80DF-6866DA8F66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06831" y="1982063"/>
                  <a:ext cx="246888" cy="240975"/>
                </a:xfrm>
                <a:prstGeom prst="rect">
                  <a:avLst/>
                </a:prstGeom>
              </p:spPr>
            </p:pic>
            <p:pic>
              <p:nvPicPr>
                <p:cNvPr id="181" name="Picture 180">
                  <a:extLst>
                    <a:ext uri="{FF2B5EF4-FFF2-40B4-BE49-F238E27FC236}">
                      <a16:creationId xmlns:a16="http://schemas.microsoft.com/office/drawing/2014/main" id="{95B01037-75FC-E64C-877A-2DDA30F7C1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3972" y="1982064"/>
                  <a:ext cx="246888" cy="240975"/>
                </a:xfrm>
                <a:prstGeom prst="rect">
                  <a:avLst/>
                </a:prstGeom>
              </p:spPr>
            </p:pic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56FD5F97-EEF3-D847-A5BE-EB9B9D6C94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85408" y="1982063"/>
                  <a:ext cx="246888" cy="240975"/>
                </a:xfrm>
                <a:prstGeom prst="rect">
                  <a:avLst/>
                </a:prstGeom>
              </p:spPr>
            </p:pic>
          </p:grp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602EBB81-7D26-1048-840E-E2D5E277C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12772" y="2012011"/>
                <a:ext cx="246888" cy="240975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C2E4E09-E16C-1D48-979D-0FFFF17C2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1689928" y="2060024"/>
              <a:ext cx="246888" cy="23774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55A2DCE-EBD1-6B45-861B-7639150DC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1928968" y="2056863"/>
              <a:ext cx="246888" cy="240975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FC8B1BD-873C-A14F-9843-193F9125A0D3}"/>
              </a:ext>
            </a:extLst>
          </p:cNvPr>
          <p:cNvSpPr/>
          <p:nvPr/>
        </p:nvSpPr>
        <p:spPr>
          <a:xfrm flipV="1">
            <a:off x="11722000" y="2014134"/>
            <a:ext cx="361122" cy="9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6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21629</TotalTime>
  <Words>52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85</cp:revision>
  <cp:lastPrinted>2021-07-28T03:18:55Z</cp:lastPrinted>
  <dcterms:created xsi:type="dcterms:W3CDTF">2021-05-20T22:34:33Z</dcterms:created>
  <dcterms:modified xsi:type="dcterms:W3CDTF">2022-07-13T18:33:16Z</dcterms:modified>
</cp:coreProperties>
</file>