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7" r:id="rId10"/>
    <p:sldId id="263" r:id="rId11"/>
    <p:sldId id="268" r:id="rId12"/>
    <p:sldId id="264" r:id="rId13"/>
    <p:sldId id="265" r:id="rId14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c2bf8da8be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c2bf8da8be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601cdab4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601cdab4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0c4033f8d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0c4033f8d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c4033f8d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c4033f8d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0c4033f8d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0c4033f8d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cd7bb48e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1cd7bb48e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0c4033f8d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0c4033f8d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8b606cc07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18b606cc07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c2bf8da8b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c2bf8da8b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grafikart.fr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5CD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392800" y="1537500"/>
            <a:ext cx="4222200" cy="8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PRÉSENTATION</a:t>
            </a:r>
            <a:br>
              <a:rPr lang="fr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fr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fr" sz="3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Menu Maker by Qwenta</a:t>
            </a:r>
            <a:endParaRPr sz="31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15175" y="118275"/>
            <a:ext cx="23847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BONIFACE Frédéric</a:t>
            </a:r>
            <a:br>
              <a:rPr lang="fr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fr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05/07/2024</a:t>
            </a:r>
            <a:endParaRPr sz="15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0"/>
            <a:ext cx="674425" cy="3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000" dirty="0">
                <a:latin typeface="Montserrat"/>
                <a:ea typeface="Montserrat"/>
                <a:cs typeface="Montserrat"/>
                <a:sym typeface="Montserrat"/>
              </a:rPr>
              <a:t>Veille Technologique</a:t>
            </a:r>
            <a:endParaRPr sz="20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0" y="0"/>
            <a:ext cx="4911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Présentation de l’usage du no-code</a:t>
            </a:r>
            <a:endParaRPr sz="1000"/>
          </a:p>
        </p:txBody>
      </p:sp>
      <p:sp>
        <p:nvSpPr>
          <p:cNvPr id="114" name="Google Shape;114;p20"/>
          <p:cNvSpPr txBox="1"/>
          <p:nvPr/>
        </p:nvSpPr>
        <p:spPr>
          <a:xfrm>
            <a:off x="391505" y="864922"/>
            <a:ext cx="8360990" cy="3190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335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</a:pPr>
            <a:r>
              <a:rPr lang="fr" sz="15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Méthode de classification des sources d'information.</a:t>
            </a:r>
          </a:p>
          <a:p>
            <a:pPr marL="13335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</a:pPr>
            <a:r>
              <a:rPr lang="fr" sz="15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J’ai ciblé deux thèmes principaux:</a:t>
            </a:r>
          </a:p>
          <a:p>
            <a:pPr marL="13335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</a:pPr>
            <a:endParaRPr sz="1500" dirty="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r>
              <a:rPr lang="fr" sz="15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REACT  </a:t>
            </a:r>
            <a:r>
              <a:rPr lang="fr" sz="15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Wingdings" panose="05000000000000000000" pitchFamily="2" charset="2"/>
              </a:rPr>
              <a:t> </a:t>
            </a:r>
            <a:r>
              <a:rPr lang="fr" sz="15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afin de suivre les nouveautés mais également, les correctifs et bonnes pratiques.</a:t>
            </a:r>
          </a:p>
          <a:p>
            <a:pPr marL="13335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</a:pPr>
            <a:endParaRPr lang="fr" sz="1500" dirty="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13335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</a:pPr>
            <a:endParaRPr sz="1500" dirty="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i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20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2EE0B710-FF35-6312-8F04-1007335FB2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2195" y="3199610"/>
            <a:ext cx="2085825" cy="176778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46BB7F5-21AA-C335-EF4E-D695915A8A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023" y="3199610"/>
            <a:ext cx="3337849" cy="68967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C06284E-4F10-EE2C-835B-B8EC918D3D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688" y="3966782"/>
            <a:ext cx="2640453" cy="44592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F76D62-8453-C523-E613-8A5D95DFB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" sz="2800" dirty="0">
                <a:latin typeface="Montserrat"/>
                <a:ea typeface="Montserrat"/>
                <a:cs typeface="Montserrat"/>
                <a:sym typeface="Montserrat"/>
              </a:rPr>
              <a:t>Veille Technologique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CDFC6A0-E92B-10AC-F117-C40513C62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8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LA SECURITE </a:t>
            </a:r>
            <a:r>
              <a:rPr lang="fr-FR" sz="18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Wingdings" panose="05000000000000000000" pitchFamily="2" charset="2"/>
              </a:rPr>
              <a:t></a:t>
            </a:r>
            <a:r>
              <a:rPr lang="fr-FR" sz="18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afin d’être en mesure de proposer une solution pérenne et au niveau des dernières évolutions en termes de sécurité.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F27A326-6B91-3329-74C9-47F20FE1A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40" y="2413191"/>
            <a:ext cx="4105042" cy="157783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9871BC1-F3A7-40E3-76B8-26D022A0C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3108" y="2238283"/>
            <a:ext cx="2409396" cy="151901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ABCA2BB-E902-7490-2B0C-49697FCC76DA}"/>
              </a:ext>
            </a:extLst>
          </p:cNvPr>
          <p:cNvSpPr txBox="1"/>
          <p:nvPr/>
        </p:nvSpPr>
        <p:spPr>
          <a:xfrm>
            <a:off x="6686120" y="3787532"/>
            <a:ext cx="1508038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3350">
              <a:lnSpc>
                <a:spcPct val="150000"/>
              </a:lnSpc>
              <a:buClr>
                <a:srgbClr val="0D0D0D"/>
              </a:buClr>
              <a:buSzPts val="1500"/>
            </a:pPr>
            <a:r>
              <a:rPr lang="fr-FR" sz="1400" b="1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4"/>
              </a:rPr>
              <a:t>Grafikart.fr</a:t>
            </a:r>
            <a:endParaRPr lang="fr-FR" sz="1400" b="1" i="0" dirty="0">
              <a:solidFill>
                <a:srgbClr val="333333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444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000" dirty="0"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sz="20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0" y="0"/>
            <a:ext cx="4911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Présentation de l’usage du no-code</a:t>
            </a:r>
            <a:endParaRPr sz="1000"/>
          </a:p>
        </p:txBody>
      </p:sp>
      <p:sp>
        <p:nvSpPr>
          <p:cNvPr id="124" name="Google Shape;124;p21"/>
          <p:cNvSpPr txBox="1"/>
          <p:nvPr/>
        </p:nvSpPr>
        <p:spPr>
          <a:xfrm>
            <a:off x="434775" y="1085525"/>
            <a:ext cx="8320500" cy="10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Montserrat"/>
              <a:buChar char="●"/>
            </a:pPr>
            <a:r>
              <a:rPr lang="fr" sz="15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Résumé des points clés de la présentation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1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5CD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/>
        </p:nvSpPr>
        <p:spPr>
          <a:xfrm>
            <a:off x="2411475" y="2125800"/>
            <a:ext cx="4222200" cy="8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QUESTIONS ?</a:t>
            </a:r>
            <a:endParaRPr sz="3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115175" y="118275"/>
            <a:ext cx="23847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Sommaire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Contexte du projet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Aperçu de la maquette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Méthodologie utilisée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Tableau Kanban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Spécifications techniques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Veille technologique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Conclusion 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Questions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000" dirty="0">
                <a:latin typeface="Montserrat"/>
                <a:ea typeface="Montserrat"/>
                <a:cs typeface="Montserrat"/>
                <a:sym typeface="Montserrat"/>
              </a:rPr>
              <a:t>Contexte du Projet</a:t>
            </a:r>
            <a:endParaRPr sz="34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434775" y="1085525"/>
            <a:ext cx="8320500" cy="1615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33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</a:pPr>
            <a:r>
              <a:rPr lang="fr-FR" sz="2000" dirty="0">
                <a:solidFill>
                  <a:srgbClr val="271A38"/>
                </a:solidFill>
                <a:highlight>
                  <a:srgbClr val="FFFFFF"/>
                </a:highlight>
                <a:latin typeface="+mj-lt"/>
              </a:rPr>
              <a:t>N</a:t>
            </a:r>
            <a:r>
              <a:rPr lang="fr-FR" sz="2000" b="0" i="0" dirty="0">
                <a:solidFill>
                  <a:srgbClr val="271A38"/>
                </a:solidFill>
                <a:effectLst/>
                <a:highlight>
                  <a:srgbClr val="FFFFFF"/>
                </a:highlight>
                <a:latin typeface="+mj-lt"/>
              </a:rPr>
              <a:t>otre client </a:t>
            </a:r>
            <a:r>
              <a:rPr lang="fr-FR" sz="2000" b="0" i="0" dirty="0" err="1">
                <a:solidFill>
                  <a:srgbClr val="271A38"/>
                </a:solidFill>
                <a:effectLst/>
                <a:highlight>
                  <a:srgbClr val="FFFFFF"/>
                </a:highlight>
                <a:latin typeface="+mj-lt"/>
              </a:rPr>
              <a:t>Qwenta</a:t>
            </a:r>
            <a:r>
              <a:rPr lang="fr-FR" sz="2000" b="0" i="0" dirty="0">
                <a:solidFill>
                  <a:srgbClr val="271A38"/>
                </a:solidFill>
                <a:effectLst/>
                <a:highlight>
                  <a:srgbClr val="FFFFFF"/>
                </a:highlight>
                <a:latin typeface="+mj-lt"/>
              </a:rPr>
              <a:t> souhaite faire développer un “Menu Maker” : un site permettant aux restaurateurs d’afficher et de mettre en page leurs menus facilement, en quelques clics. </a:t>
            </a:r>
            <a:endParaRPr sz="1500" i="1" dirty="0">
              <a:solidFill>
                <a:schemeClr val="dk1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" name="Google Shape;70;p15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4375" y="-4"/>
            <a:ext cx="674425" cy="3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1FF924EB-C2E4-E926-0852-E42BA8227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7520" y="2270021"/>
            <a:ext cx="1681434" cy="2569661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B168E2D-BDE2-7F1D-05A2-3F95DC1F11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894" y="2270021"/>
            <a:ext cx="4180114" cy="261435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fr" sz="2020" dirty="0">
                <a:latin typeface="Montserrat"/>
                <a:ea typeface="Montserrat"/>
                <a:cs typeface="Montserrat"/>
                <a:sym typeface="Montserrat"/>
              </a:rPr>
              <a:t>Aperçu de la maquette</a:t>
            </a:r>
            <a:endParaRPr sz="202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endParaRPr sz="182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33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None/>
            </a:pPr>
            <a:endParaRPr sz="1500" i="1" dirty="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1942212-705A-B8BF-3DFA-8665BA53E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5319" y="1003268"/>
            <a:ext cx="3312424" cy="371481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F65FAE1-62B4-3FC7-E0E9-2E493A949F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257" y="985208"/>
            <a:ext cx="5198367" cy="37148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000" dirty="0">
                <a:latin typeface="Montserrat"/>
                <a:ea typeface="Montserrat"/>
                <a:cs typeface="Montserrat"/>
                <a:sym typeface="Montserrat"/>
              </a:rPr>
              <a:t>Méthodologie utilisée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953095"/>
            <a:ext cx="8520600" cy="38114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r>
              <a:rPr lang="fr" sz="15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Explication brève de la méthodologie Agile et Scrum qui sont deux méthodes de gestion de projet Agile.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endParaRPr lang="fr" sz="1500" dirty="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None/>
            </a:pPr>
            <a:r>
              <a:rPr lang="fr" sz="15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      1/ </a:t>
            </a:r>
            <a:r>
              <a:rPr lang="fr" sz="1500" dirty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Méthode Agile appuyée sur quatres valeurs fondamentales et ses douze principes.</a:t>
            </a:r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None/>
            </a:pPr>
            <a:r>
              <a:rPr lang="fr" sz="15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       - travail en équipe permettant des intéractions entre les individus, en les soudant, dynamisant, et responsabilisant.</a:t>
            </a:r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None/>
            </a:pPr>
            <a:r>
              <a:rPr lang="fr" sz="15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       - Auto-gestion de l’équipe, chacun choisit sur quoi et avec qui il va travailler.</a:t>
            </a:r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None/>
            </a:pPr>
            <a:r>
              <a:rPr lang="fr" sz="15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       - Collaboration avec le client, en étant certain qu’il a compris la démarche agile.</a:t>
            </a:r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None/>
            </a:pPr>
            <a:r>
              <a:rPr lang="fr" sz="15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       - Faire preuve d’adaptation au changement</a:t>
            </a:r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None/>
            </a:pPr>
            <a:endParaRPr lang="fr" sz="1500" dirty="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None/>
            </a:pPr>
            <a:r>
              <a:rPr lang="fr" sz="15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      2/ </a:t>
            </a:r>
            <a:r>
              <a:rPr lang="fr" sz="1500" dirty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Méthode Scrum</a:t>
            </a:r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None/>
            </a:pPr>
            <a:r>
              <a:rPr lang="fr" sz="15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Chaque besoin sera traité en sprint sur de brèves durées inférieures à deux semaines et  servant a développer une ou plusieurs fonctionnalités.</a:t>
            </a:r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None/>
            </a:pPr>
            <a:endParaRPr sz="1500" dirty="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r>
              <a:rPr lang="fr" sz="15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Avantages de cette approche pour le projet Menu Maker.</a:t>
            </a:r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None/>
            </a:pPr>
            <a:r>
              <a:rPr lang="fr" sz="15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Pour le projet Menu Maker, l’utilisation de ces méthodes de gestion de projet va permettre de bien maitriser l’intégralité des tâches à réaliser, en les listant, en quantifiant le temps de réalisation, et en testant chaque fonctionnalité avant le test de l’ensemble du projet. Chaque tâche est réalisé comme un projet.</a:t>
            </a:r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None/>
            </a:pPr>
            <a:endParaRPr lang="fr" sz="1500" dirty="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19100" indent="-285750">
              <a:buClr>
                <a:srgbClr val="0D0D0D"/>
              </a:buClr>
              <a:buSzPts val="1500"/>
            </a:pPr>
            <a:r>
              <a:rPr lang="fr" sz="15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Utilisation de GIT pour la construction du projet et pour le partage des travaux entre les membres de l’équipe pour la gestion de versions. </a:t>
            </a:r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C40877-19FE-A44E-D3E4-778629ED7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" sz="2800" dirty="0">
                <a:latin typeface="Montserrat"/>
                <a:ea typeface="Montserrat"/>
                <a:cs typeface="Montserrat"/>
                <a:sym typeface="Montserrat"/>
              </a:rPr>
              <a:t>Suivi du projet avec le Kanban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B2D15A-2560-AFC2-AB72-24B373820B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B23B7B7-A643-1B7D-048A-39A1FDBF6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2" y="1152475"/>
            <a:ext cx="6435612" cy="358653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2A6DEC5-2691-D562-35C3-F9FC7589F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962" y="1152475"/>
            <a:ext cx="2706990" cy="3097585"/>
          </a:xfrm>
          <a:prstGeom prst="rect">
            <a:avLst/>
          </a:prstGeom>
        </p:spPr>
      </p:pic>
      <p:sp>
        <p:nvSpPr>
          <p:cNvPr id="4" name="Google Shape;86;p17">
            <a:extLst>
              <a:ext uri="{FF2B5EF4-FFF2-40B4-BE49-F238E27FC236}">
                <a16:creationId xmlns:a16="http://schemas.microsoft.com/office/drawing/2014/main" id="{854674E1-06F5-408A-72D2-14DE509C09C0}"/>
              </a:ext>
            </a:extLst>
          </p:cNvPr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Google Shape;87;p17">
            <a:extLst>
              <a:ext uri="{FF2B5EF4-FFF2-40B4-BE49-F238E27FC236}">
                <a16:creationId xmlns:a16="http://schemas.microsoft.com/office/drawing/2014/main" id="{4D5533E6-3D23-1285-D238-FC078137F2A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6970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519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000" dirty="0">
                <a:latin typeface="Montserrat"/>
                <a:ea typeface="Montserrat"/>
                <a:cs typeface="Montserrat"/>
                <a:sym typeface="Montserrat"/>
              </a:rPr>
              <a:t>Suivi du projet avec le Kanban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511800" y="510900"/>
            <a:ext cx="8320500" cy="18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335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</a:pPr>
            <a:endParaRPr sz="1500" dirty="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r>
              <a:rPr lang="fr" sz="15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Explication des User Stories (US), tâches attribuées, etc.</a:t>
            </a:r>
            <a:endParaRPr sz="1500" dirty="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r>
              <a:rPr lang="fr" sz="15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Explication de comment le tableau facilite le suivi et la coordination de l'équipe.</a:t>
            </a:r>
            <a:endParaRPr sz="1500" dirty="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i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dirty="0">
                <a:latin typeface="Montserrat"/>
                <a:ea typeface="Montserrat"/>
                <a:cs typeface="Montserrat"/>
                <a:sym typeface="Montserrat"/>
              </a:rPr>
              <a:t>Ne pas oublier </a:t>
            </a:r>
            <a:r>
              <a:rPr lang="fr" sz="1500" dirty="0">
                <a:solidFill>
                  <a:srgbClr val="0D0D0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la mise en public du lien du tableau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400" dirty="0">
                <a:latin typeface="Montserrat"/>
                <a:ea typeface="Montserrat"/>
                <a:cs typeface="Montserrat"/>
                <a:sym typeface="Montserrat"/>
              </a:rPr>
              <a:t>Spécifications techniques</a:t>
            </a:r>
            <a:endParaRPr sz="24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0" y="0"/>
            <a:ext cx="4911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Présentation de l’usage du no-code</a:t>
            </a:r>
            <a:endParaRPr sz="1000"/>
          </a:p>
        </p:txBody>
      </p:sp>
      <p:sp>
        <p:nvSpPr>
          <p:cNvPr id="104" name="Google Shape;104;p19"/>
          <p:cNvSpPr txBox="1"/>
          <p:nvPr/>
        </p:nvSpPr>
        <p:spPr>
          <a:xfrm>
            <a:off x="434775" y="1085525"/>
            <a:ext cx="8320500" cy="766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i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05;p19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200B1F0-DD3D-8D1D-CC1D-6381ECEDEE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939" y="895950"/>
            <a:ext cx="7284122" cy="42475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BC29C8-2DE7-0C2D-53B2-EA759C308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34" y="273112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latin typeface="Montserrat" panose="00000500000000000000" pitchFamily="2" charset="0"/>
              </a:rPr>
              <a:t>Détail d’une spécification technique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7F6B56-E135-4628-A843-0E306111F1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Authentification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Google Shape;105;p19">
            <a:extLst>
              <a:ext uri="{FF2B5EF4-FFF2-40B4-BE49-F238E27FC236}">
                <a16:creationId xmlns:a16="http://schemas.microsoft.com/office/drawing/2014/main" id="{8CD1880D-4341-23E5-6F74-C878C2B037FB}"/>
              </a:ext>
            </a:extLst>
          </p:cNvPr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Google Shape;106;p19">
            <a:extLst>
              <a:ext uri="{FF2B5EF4-FFF2-40B4-BE49-F238E27FC236}">
                <a16:creationId xmlns:a16="http://schemas.microsoft.com/office/drawing/2014/main" id="{0E94BA5A-D16E-E8A8-7296-FEE212932E1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06EDD77-F82E-6BA1-4F12-AB9AB3ED0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595" y="1973179"/>
            <a:ext cx="7304810" cy="278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12607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2493</TotalTime>
  <Words>426</Words>
  <Application>Microsoft Office PowerPoint</Application>
  <PresentationFormat>Affichage à l'écran (16:9)</PresentationFormat>
  <Paragraphs>62</Paragraphs>
  <Slides>13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6" baseType="lpstr">
      <vt:lpstr>Montserrat</vt:lpstr>
      <vt:lpstr>Arial</vt:lpstr>
      <vt:lpstr>Simple Light</vt:lpstr>
      <vt:lpstr>Présentation PowerPoint</vt:lpstr>
      <vt:lpstr>Sommaire</vt:lpstr>
      <vt:lpstr>Contexte du Projet</vt:lpstr>
      <vt:lpstr>Aperçu de la maquette </vt:lpstr>
      <vt:lpstr>Méthodologie utilisée</vt:lpstr>
      <vt:lpstr>Suivi du projet avec le Kanban</vt:lpstr>
      <vt:lpstr>Suivi du projet avec le Kanban</vt:lpstr>
      <vt:lpstr>Spécifications techniques</vt:lpstr>
      <vt:lpstr>Détail d’une spécification technique</vt:lpstr>
      <vt:lpstr>Veille Technologique</vt:lpstr>
      <vt:lpstr>Veille Technologique</vt:lpstr>
      <vt:lpstr>Conclusion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frederic boniface</dc:creator>
  <cp:lastModifiedBy>frederic boniface</cp:lastModifiedBy>
  <cp:revision>13</cp:revision>
  <dcterms:modified xsi:type="dcterms:W3CDTF">2024-07-16T10:12:11Z</dcterms:modified>
</cp:coreProperties>
</file>