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5720000" cy="18288000"/>
  <p:notesSz cx="6858000" cy="9144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1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4" autoAdjust="0"/>
  </p:normalViewPr>
  <p:slideViewPr>
    <p:cSldViewPr snapToGrid="0" snapToObjects="1">
      <p:cViewPr>
        <p:scale>
          <a:sx n="19" d="100"/>
          <a:sy n="19" d="100"/>
        </p:scale>
        <p:origin x="564" y="756"/>
      </p:cViewPr>
      <p:guideLst>
        <p:guide orient="horz" pos="5760"/>
        <p:guide pos="144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540C-EEA2-4B94-9CDB-AC128FDF829D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03A86-3A45-4E44-9A72-53EC49773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6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03A86-3A45-4E44-9A72-53EC49773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5681135"/>
            <a:ext cx="388620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10363200"/>
            <a:ext cx="320040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990C-04AA-BE48-BD15-57D84184959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7286-41A8-AC42-B038-A4FFB63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990C-04AA-BE48-BD15-57D84184959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7286-41A8-AC42-B038-A4FFB63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00" y="1951569"/>
            <a:ext cx="51435000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0" y="1951569"/>
            <a:ext cx="153543000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990C-04AA-BE48-BD15-57D84184959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7286-41A8-AC42-B038-A4FFB63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1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990C-04AA-BE48-BD15-57D84184959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7286-41A8-AC42-B038-A4FFB63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5" y="11751735"/>
            <a:ext cx="38862000" cy="36322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5" y="7751236"/>
            <a:ext cx="38862000" cy="4000499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990C-04AA-BE48-BD15-57D84184959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7286-41A8-AC42-B038-A4FFB63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5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0" y="11379201"/>
            <a:ext cx="102489000" cy="32186035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681000" y="11379201"/>
            <a:ext cx="102489000" cy="32186035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990C-04AA-BE48-BD15-57D84184959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7286-41A8-AC42-B038-A4FFB63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5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732368"/>
            <a:ext cx="411480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093635"/>
            <a:ext cx="20200940" cy="1706032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5799667"/>
            <a:ext cx="20200940" cy="10536768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8" y="4093635"/>
            <a:ext cx="20208875" cy="1706032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8" y="5799667"/>
            <a:ext cx="20208875" cy="10536768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990C-04AA-BE48-BD15-57D84184959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7286-41A8-AC42-B038-A4FFB63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990C-04AA-BE48-BD15-57D84184959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7286-41A8-AC42-B038-A4FFB63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7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990C-04AA-BE48-BD15-57D84184959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7286-41A8-AC42-B038-A4FFB63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3" y="728133"/>
            <a:ext cx="15041565" cy="30988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0" y="728135"/>
            <a:ext cx="25558750" cy="15608301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3" y="3826935"/>
            <a:ext cx="15041565" cy="12509501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990C-04AA-BE48-BD15-57D84184959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7286-41A8-AC42-B038-A4FFB63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9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12801600"/>
            <a:ext cx="27432000" cy="1511301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1634067"/>
            <a:ext cx="27432000" cy="109728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14312901"/>
            <a:ext cx="27432000" cy="2146299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990C-04AA-BE48-BD15-57D84184959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7286-41A8-AC42-B038-A4FFB63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732368"/>
            <a:ext cx="41148000" cy="3048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267201"/>
            <a:ext cx="41148000" cy="12069235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16950268"/>
            <a:ext cx="10668000" cy="973667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8990C-04AA-BE48-BD15-57D84184959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16950268"/>
            <a:ext cx="14478000" cy="973667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16950268"/>
            <a:ext cx="10668000" cy="973667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37286-41A8-AC42-B038-A4FFB637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3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google.com/url?sa=i&amp;rct=j&amp;q=&amp;esrc=s&amp;source=images&amp;cd=&amp;cad=rja&amp;uact=8&amp;ved=0ahUKEwiw7rvIwMrLAhUEcD4KHeg2DkYQjRwIBw&amp;url=http://teespring.com/stores/rstudio&amp;bvm=bv.117218890,d.cWw&amp;psig=AFQjCNFedXtH-4-mPAM53uc8UG8SikrwSQ&amp;ust=1458399723413019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2.jpeg"/><Relationship Id="rId10" Type="http://schemas.openxmlformats.org/officeDocument/2006/relationships/image" Target="../media/image6.tif"/><Relationship Id="rId4" Type="http://schemas.openxmlformats.org/officeDocument/2006/relationships/hyperlink" Target="http://www.google.com/url?sa=i&amp;rct=j&amp;q=&amp;esrc=s&amp;source=images&amp;cd=&amp;cad=rja&amp;uact=8&amp;ved=0ahUKEwi2t8SJw8rLAhVCXD4KHdiWCkgQjRwIBw&amp;url=http://amstatmn.org/&amp;bvm=bv.117218890,d.cWw&amp;psig=AFQjCNGFbmVWGD2qpU3hTAXFuW2ApijyUw&amp;ust=1458400293519255" TargetMode="External"/><Relationship Id="rId9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09" y="12295519"/>
            <a:ext cx="6583680" cy="2920928"/>
          </a:xfrm>
          <a:prstGeom prst="rect">
            <a:avLst/>
          </a:prstGeom>
        </p:spPr>
      </p:pic>
      <p:pic>
        <p:nvPicPr>
          <p:cNvPr id="6" name="Picture 22" descr="http://amstatmn.org/images/ASAlogo_color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632" y="12530734"/>
            <a:ext cx="5029200" cy="2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https://teespring-storecontent.s3.amazonaws.com/FW6s2ljYB6HuZgDe15SiOQ_store_header_image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3935" y="12239745"/>
            <a:ext cx="7565331" cy="265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540557" y="10831182"/>
            <a:ext cx="42627221" cy="0"/>
          </a:xfrm>
          <a:prstGeom prst="line">
            <a:avLst/>
          </a:prstGeom>
          <a:ln w="762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DataCamp-768x768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036" y="11754460"/>
            <a:ext cx="4114800" cy="41148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 rot="16200000">
            <a:off x="23233171" y="5032433"/>
            <a:ext cx="8920702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QAC  </a:t>
            </a:r>
            <a:r>
              <a:rPr lang="en-US" sz="12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2018</a:t>
            </a:r>
            <a:endParaRPr lang="en-US" sz="12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382730" y="1389178"/>
            <a:ext cx="13350386" cy="914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00" b="1" dirty="0" smtClean="0"/>
              <a:t>Connecticut College</a:t>
            </a:r>
          </a:p>
          <a:p>
            <a:r>
              <a:rPr lang="en-US" sz="9800" b="1" dirty="0" smtClean="0"/>
              <a:t>Bentley University</a:t>
            </a:r>
            <a:endParaRPr lang="en-US" sz="9800" b="1" dirty="0" smtClean="0"/>
          </a:p>
          <a:p>
            <a:r>
              <a:rPr lang="en-US" sz="9800" b="1" dirty="0" smtClean="0"/>
              <a:t>Trinity College</a:t>
            </a:r>
          </a:p>
          <a:p>
            <a:r>
              <a:rPr lang="en-US" sz="9800" b="1" dirty="0" smtClean="0"/>
              <a:t>University of Connecticut</a:t>
            </a:r>
          </a:p>
          <a:p>
            <a:r>
              <a:rPr lang="en-US" sz="9800" b="1" dirty="0" smtClean="0"/>
              <a:t>Wesleyan University</a:t>
            </a:r>
          </a:p>
          <a:p>
            <a:r>
              <a:rPr lang="en-US" sz="9800" b="1" dirty="0" smtClean="0"/>
              <a:t>Yale University</a:t>
            </a:r>
            <a:endParaRPr lang="en-US" sz="98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8249900"/>
            <a:ext cx="4572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738" y="12574277"/>
            <a:ext cx="5757506" cy="23285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57" y="1541578"/>
            <a:ext cx="23646382" cy="8204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09046" y="11916342"/>
            <a:ext cx="3604460" cy="35696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22" y="13194811"/>
            <a:ext cx="7954648" cy="98340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540557" y="10972592"/>
            <a:ext cx="42627221" cy="0"/>
          </a:xfrm>
          <a:prstGeom prst="line">
            <a:avLst/>
          </a:prstGeom>
          <a:ln w="762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4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16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Wesleyan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eik</dc:creator>
  <cp:lastModifiedBy>Kaparakis, Emmanuel</cp:lastModifiedBy>
  <cp:revision>53</cp:revision>
  <dcterms:created xsi:type="dcterms:W3CDTF">2016-04-05T13:05:17Z</dcterms:created>
  <dcterms:modified xsi:type="dcterms:W3CDTF">2018-04-03T16:23:01Z</dcterms:modified>
</cp:coreProperties>
</file>