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Avó" userId="cc82d92ea07241a6" providerId="LiveId" clId="{4AEF3EEF-0512-4303-9961-DDA96424432E}"/>
    <pc:docChg chg="delSld">
      <pc:chgData name="Fred Avó" userId="cc82d92ea07241a6" providerId="LiveId" clId="{4AEF3EEF-0512-4303-9961-DDA96424432E}" dt="2021-07-21T12:39:03.299" v="0" actId="47"/>
      <pc:docMkLst>
        <pc:docMk/>
      </pc:docMkLst>
      <pc:sldChg chg="del">
        <pc:chgData name="Fred Avó" userId="cc82d92ea07241a6" providerId="LiveId" clId="{4AEF3EEF-0512-4303-9961-DDA96424432E}" dt="2021-07-21T12:39:03.299" v="0" actId="47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8791d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8791d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74bd34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c74bd34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b50590f1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b50590f1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b50590f1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b50590f1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2551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ColorPlay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3458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45"/>
              <a:t>Unidade curricular: Introdução à Computação Gráfica</a:t>
            </a:r>
            <a:endParaRPr sz="204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45"/>
              <a:t>Discente: Frederico Avó ,nºmec 79900</a:t>
            </a:r>
            <a:endParaRPr sz="204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45"/>
              <a:t>Docente: Joaquim Madeira</a:t>
            </a:r>
            <a:endParaRPr sz="204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45"/>
              <a:t>Data: 21/07/2021</a:t>
            </a:r>
            <a:endParaRPr sz="204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51" y="0"/>
            <a:ext cx="2726574" cy="5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325" y="1186087"/>
            <a:ext cx="3641226" cy="18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Funcionamento do jogo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02925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Composto por 3 fases/níveis.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jogador tem que completar cada nível em menos de 60 segundos.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Objetivo do jogador é controlar a caixa desde o início do mapa até à peça branca.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jogador tem que ativar a cor certa dos blocos que compõem o mapa.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a caixa sair fora do percurso o jogador perde.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64200" y="1597325"/>
            <a:ext cx="78060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Câmara: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Usei câmara ortográfica( para projeção de sombras).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Luz: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Tenho duas luzes(luz ambiente e luz direcional). A luz ambiente brilha em todas as direções com cor e intensidade básicas. A luz direcional brilha dada uma determinada posição inicial.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298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Colisão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957725"/>
            <a:ext cx="41061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-2286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PT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pt-PT" sz="381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isGrounded</a:t>
            </a:r>
            <a:endParaRPr sz="391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3915">
                <a:solidFill>
                  <a:schemeClr val="dk2"/>
                </a:solidFill>
              </a:rPr>
              <a:t>O principal objetivo desta função é simular a física de forma simples. Usei uma função padrão do three js para emular um raio e para poder realizar a verificação de colisão. Defini a origem e a direção do raio. Através da variável “intersects” consigo verificar quais objetos estão abaixo do jogador</a:t>
            </a:r>
            <a:r>
              <a:rPr lang="pt-PT" sz="2100">
                <a:solidFill>
                  <a:schemeClr val="dk2"/>
                </a:solidFill>
              </a:rPr>
              <a:t>.</a:t>
            </a: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550" y="1435500"/>
            <a:ext cx="2594800" cy="1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66200" y="577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Caixa fora do mapa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>
              <a:solidFill>
                <a:srgbClr val="333333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66200" y="1469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Se acontecer isto, ou seja, o jogador não conseguir percorrer o mapa a caixa cai e o jogo para imediatamente e o jogador perde.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463" y="2379800"/>
            <a:ext cx="32099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Apresentação no Ecrã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Lato</vt:lpstr>
      <vt:lpstr>Raleway</vt:lpstr>
      <vt:lpstr>Times New Roman</vt:lpstr>
      <vt:lpstr>Streamline</vt:lpstr>
      <vt:lpstr>ColorPlay</vt:lpstr>
      <vt:lpstr>Funcionamento do jogo</vt:lpstr>
      <vt:lpstr>Apresentação do PowerPoint</vt:lpstr>
      <vt:lpstr>Colisão </vt:lpstr>
      <vt:lpstr>Caixa fora do mapa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ColorPlay</dc:title>
  <cp:lastModifiedBy>Fred Avó</cp:lastModifiedBy>
  <cp:revision>1</cp:revision>
  <dcterms:modified xsi:type="dcterms:W3CDTF">2021-07-21T12:39:06Z</dcterms:modified>
</cp:coreProperties>
</file>