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1928"/>
            <a:ext cx="9144000" cy="2387600"/>
          </a:xfrm>
        </p:spPr>
        <p:txBody>
          <a:bodyPr>
            <a:normAutofit fontScale="90000"/>
          </a:bodyPr>
          <a:p>
            <a:r>
              <a:rPr lang="" altLang="en-US"/>
              <a:t>Evolutionärer Optimierungsalgorithmen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10723"/>
            <a:ext cx="9144000" cy="1655762"/>
          </a:xfrm>
        </p:spPr>
        <p:txBody>
          <a:bodyPr/>
          <a:p>
            <a:r>
              <a:rPr lang="" altLang="en-US"/>
              <a:t>14.01.19</a:t>
            </a:r>
            <a:endParaRPr lang="" altLang="en-US"/>
          </a:p>
          <a:p>
            <a:r>
              <a:rPr lang="" altLang="en-US"/>
              <a:t>Federico Ramírez Villagrana</a:t>
            </a:r>
            <a:endParaRPr lang="" altLang="en-US"/>
          </a:p>
          <a:p>
            <a:r>
              <a:rPr lang="" altLang="en-US"/>
              <a:t>Universität Hamburg</a:t>
            </a:r>
            <a:endParaRPr lang="" altLang="en-US"/>
          </a:p>
        </p:txBody>
      </p:sp>
      <p:pic>
        <p:nvPicPr>
          <p:cNvPr id="6" name="Picture 5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170815"/>
            <a:ext cx="1522095" cy="1520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uhh_logo_kle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6119495"/>
            <a:ext cx="602615" cy="601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Presentation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Monospace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Evolutionärer Optimierungsalgorithmen</dc:title>
  <dc:creator>freddierv</dc:creator>
  <cp:lastModifiedBy>freddierv</cp:lastModifiedBy>
  <cp:revision>1</cp:revision>
  <dcterms:created xsi:type="dcterms:W3CDTF">2019-01-04T11:15:07Z</dcterms:created>
  <dcterms:modified xsi:type="dcterms:W3CDTF">2019-01-04T11:15:07Z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