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263" r:id="rId7"/>
    <p:sldId id="265" r:id="rId8"/>
    <p:sldId id="266" r:id="rId9"/>
    <p:sldId id="262" r:id="rId10"/>
    <p:sldId id="260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1928"/>
            <a:ext cx="9144000" cy="2387600"/>
          </a:xfrm>
        </p:spPr>
        <p:txBody>
          <a:bodyPr>
            <a:normAutofit fontScale="90000"/>
          </a:bodyPr>
          <a:p>
            <a:r>
              <a:rPr lang="en-US" altLang="en-US"/>
              <a:t>Evolutionärer Optimierungsalgorithmen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0723"/>
            <a:ext cx="9144000" cy="1655762"/>
          </a:xfrm>
        </p:spPr>
        <p:txBody>
          <a:bodyPr/>
          <a:p>
            <a:r>
              <a:rPr lang="en-US" altLang="en-US"/>
              <a:t>14.01.19</a:t>
            </a:r>
            <a:endParaRPr lang="en-US" altLang="en-US"/>
          </a:p>
          <a:p>
            <a:r>
              <a:rPr lang="en-US" altLang="en-US"/>
              <a:t>Federico Ramírez Villagrana</a:t>
            </a:r>
            <a:endParaRPr lang="en-US" altLang="en-US"/>
          </a:p>
          <a:p>
            <a:r>
              <a:rPr lang="en-US" altLang="en-US"/>
              <a:t>Universität Hamburg</a:t>
            </a:r>
            <a:endParaRPr lang="en-US" altLang="en-US"/>
          </a:p>
        </p:txBody>
      </p:sp>
      <p:pic>
        <p:nvPicPr>
          <p:cNvPr id="6" name="Picture 5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170815"/>
            <a:ext cx="1522095" cy="1520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Optimierung</a:t>
            </a:r>
            <a:endParaRPr lang="" altLang="en-US" sz="2400"/>
          </a:p>
          <a:p>
            <a:pPr lvl="1"/>
            <a:r>
              <a:rPr lang="" altLang="en-US" sz="2055"/>
              <a:t>Wichtigkeit</a:t>
            </a:r>
            <a:endParaRPr lang="" altLang="en-US" sz="2055"/>
          </a:p>
          <a:p>
            <a:pPr lvl="1"/>
            <a:r>
              <a:rPr lang="" altLang="en-US" sz="2055"/>
              <a:t>Schwierigketi</a:t>
            </a:r>
            <a:endParaRPr lang="" altLang="en-US" sz="2055"/>
          </a:p>
          <a:p>
            <a:pPr lvl="0"/>
            <a:r>
              <a:rPr lang="" altLang="en-US" sz="2400"/>
              <a:t>Evolutionäre Algorithmen</a:t>
            </a:r>
            <a:endParaRPr lang="" altLang="en-US" sz="2790"/>
          </a:p>
          <a:p>
            <a:pPr lvl="1"/>
            <a:r>
              <a:rPr lang="" altLang="en-US" sz="2060"/>
              <a:t>Definition</a:t>
            </a:r>
            <a:endParaRPr lang="" altLang="en-US" sz="2060"/>
          </a:p>
          <a:p>
            <a:pPr lvl="1"/>
            <a:r>
              <a:rPr lang="" altLang="en-US" sz="2060"/>
              <a:t>Eigenschaften</a:t>
            </a:r>
            <a:endParaRPr lang="" altLang="en-US" sz="2060"/>
          </a:p>
          <a:p>
            <a:pPr lvl="1"/>
            <a:r>
              <a:rPr lang="" altLang="en-US" sz="2060"/>
              <a:t>Beispiele</a:t>
            </a:r>
            <a:endParaRPr lang="" altLang="en-US" sz="2060"/>
          </a:p>
          <a:p>
            <a:pPr lvl="0"/>
            <a:r>
              <a:rPr lang="" altLang="en-US" sz="2400"/>
              <a:t>Evolutionäre Algorithmen und Optimierung - Vor- und Nachteile</a:t>
            </a:r>
            <a:endParaRPr lang="" altLang="en-US" sz="2400"/>
          </a:p>
          <a:p>
            <a:pPr lvl="0"/>
            <a:r>
              <a:rPr lang="" altLang="en-US" sz="2400"/>
              <a:t>Zusammenfasung</a:t>
            </a:r>
            <a:endParaRPr lang="" alt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Was ist Optimierung?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Warum ist Optimierung wichtig?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Warum ist Optimierung </a:t>
            </a:r>
            <a:r>
              <a:rPr lang="" altLang="en-US"/>
              <a:t>schwierig</a:t>
            </a:r>
            <a:r>
              <a:rPr lang="en-US" altLang="en-US"/>
              <a:t>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Was ist ein ,,evolutionärer” Algorithmus?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EA und Optimierung - Vorteile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EA und Optimierung - </a:t>
            </a:r>
            <a:r>
              <a:rPr lang="" altLang="en-US"/>
              <a:t>Nachteile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b="1"/>
              <a:t>Gute</a:t>
            </a:r>
            <a:r>
              <a:rPr lang="" altLang="en-US"/>
              <a:t> Lösungen, wahrscheinlich nicht die beste.</a:t>
            </a:r>
            <a:endParaRPr lang="" altLang="en-US"/>
          </a:p>
          <a:p>
            <a:r>
              <a:rPr lang="" altLang="en-US"/>
              <a:t>Parameter Einstellung.</a:t>
            </a:r>
            <a:endParaRPr lang="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Presentation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Standard Symbols PS</vt:lpstr>
      <vt:lpstr>Office Theme</vt:lpstr>
      <vt:lpstr>Evolutionärer Optimierungsalgorithmen</vt:lpstr>
      <vt:lpstr>PowerPoint 演示文稿</vt:lpstr>
      <vt:lpstr>EA und Optimierung - Vorteile</vt:lpstr>
      <vt:lpstr>Was ist Optimierung?</vt:lpstr>
      <vt:lpstr>Warum ist Optimierung wichtig?</vt:lpstr>
      <vt:lpstr>Warum ist Optimierung schwierig?</vt:lpstr>
      <vt:lpstr>EA und Optimierung - Vorteile</vt:lpstr>
      <vt:lpstr>EA und Optimierung - Vorteile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Evolutionärer Optimierungsalgorithmen</dc:title>
  <dc:creator>freddierv</dc:creator>
  <cp:lastModifiedBy>freddierv</cp:lastModifiedBy>
  <cp:revision>3</cp:revision>
  <dcterms:created xsi:type="dcterms:W3CDTF">2019-01-08T15:48:53Z</dcterms:created>
  <dcterms:modified xsi:type="dcterms:W3CDTF">2019-01-08T15:48:53Z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