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Users/Freddie/Documents/Monash/project/diffSimilarTech/outnew/pattern_v4/pattern_0-1000000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FEA4-6021-2F43-88A6-754A84B2D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notes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B4DDF-1F0C-384A-95DF-F2242567F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19-07-2019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7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C0BF-1E05-F440-BE22-305F4556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Pattern[0][1]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Graphic 3" descr="Eye">
            <a:hlinkClick r:id="rId2"/>
            <a:extLst>
              <a:ext uri="{FF2B5EF4-FFF2-40B4-BE49-F238E27FC236}">
                <a16:creationId xmlns:a16="http://schemas.microsoft.com/office/drawing/2014/main" id="{339E2C82-475C-1140-9C56-A3F26EF2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3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446D-EBDE-5544-8090-25AB7C78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4432"/>
            <a:ext cx="7729728" cy="1188720"/>
          </a:xfrm>
        </p:spPr>
        <p:txBody>
          <a:bodyPr/>
          <a:lstStyle/>
          <a:p>
            <a:r>
              <a:rPr lang="en-US" altLang="zh-CN" dirty="0" err="1"/>
              <a:t>Coference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17A7E-8E02-6842-A579-F8E1A5D64A3C}"/>
              </a:ext>
            </a:extLst>
          </p:cNvPr>
          <p:cNvSpPr txBox="1"/>
          <p:nvPr/>
        </p:nvSpPr>
        <p:spPr>
          <a:xfrm>
            <a:off x="481914" y="1124465"/>
            <a:ext cx="141219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nginx</a:t>
            </a:r>
            <a:r>
              <a:rPr lang="en-US" dirty="0"/>
              <a:t> s simple and </a:t>
            </a:r>
            <a:r>
              <a:rPr lang="en-US" dirty="0" err="1"/>
              <a:t>nginx</a:t>
            </a:r>
            <a:r>
              <a:rPr lang="en-US" dirty="0"/>
              <a:t> is even more ridiculously fast and lightweight than </a:t>
            </a:r>
            <a:r>
              <a:rPr lang="en-US" dirty="0" err="1"/>
              <a:t>lighttpd</a:t>
            </a:r>
            <a:endParaRPr lang="en-US" dirty="0"/>
          </a:p>
          <a:p>
            <a:r>
              <a:rPr lang="en-US" dirty="0"/>
              <a:t>Origin: </a:t>
            </a:r>
          </a:p>
          <a:p>
            <a:r>
              <a:rPr lang="en-US" dirty="0"/>
              <a:t>It s simple and </a:t>
            </a:r>
            <a:r>
              <a:rPr lang="en-US" dirty="0" err="1"/>
              <a:t>nginx</a:t>
            </a:r>
            <a:r>
              <a:rPr lang="en-US" dirty="0"/>
              <a:t> is even more ridiculously fast and lightweight than </a:t>
            </a:r>
            <a:r>
              <a:rPr lang="en-US" dirty="0" err="1"/>
              <a:t>lighttpd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looking at low level commands </a:t>
            </a:r>
            <a:r>
              <a:rPr lang="en-US" dirty="0">
                <a:solidFill>
                  <a:srgbClr val="FF0000"/>
                </a:solidFill>
              </a:rPr>
              <a:t>binary</a:t>
            </a:r>
            <a:r>
              <a:rPr lang="en-US" dirty="0"/>
              <a:t> often makes more sense to match the </a:t>
            </a:r>
            <a:r>
              <a:rPr lang="en-US" dirty="0" err="1"/>
              <a:t>cpu</a:t>
            </a:r>
            <a:r>
              <a:rPr lang="en-US" dirty="0"/>
              <a:t> and think in </a:t>
            </a:r>
            <a:r>
              <a:rPr lang="en-US" dirty="0">
                <a:solidFill>
                  <a:srgbClr val="FF0000"/>
                </a:solidFill>
              </a:rPr>
              <a:t>hex</a:t>
            </a:r>
          </a:p>
          <a:p>
            <a:r>
              <a:rPr lang="en-US" dirty="0"/>
              <a:t>Origin: </a:t>
            </a:r>
          </a:p>
          <a:p>
            <a:r>
              <a:rPr lang="en-US" dirty="0"/>
              <a:t>When looking at low level commands it often makes more sense to match the </a:t>
            </a:r>
            <a:r>
              <a:rPr lang="en-US" dirty="0" err="1"/>
              <a:t>cpu</a:t>
            </a:r>
            <a:r>
              <a:rPr lang="en-US" dirty="0"/>
              <a:t> and think in hex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postgresql</a:t>
            </a:r>
            <a:r>
              <a:rPr lang="en-US" dirty="0"/>
              <a:t> s a lot more enterprise-ready than </a:t>
            </a:r>
            <a:r>
              <a:rPr lang="en-US" dirty="0" err="1">
                <a:solidFill>
                  <a:srgbClr val="FF0000"/>
                </a:solidFill>
              </a:rPr>
              <a:t>mysql</a:t>
            </a:r>
            <a:r>
              <a:rPr lang="en-US" dirty="0"/>
              <a:t> not to mention that </a:t>
            </a:r>
            <a:r>
              <a:rPr lang="en-US" dirty="0" err="1">
                <a:solidFill>
                  <a:srgbClr val="FF0000"/>
                </a:solidFill>
              </a:rPr>
              <a:t>postgresql</a:t>
            </a:r>
            <a:r>
              <a:rPr lang="en-US" dirty="0"/>
              <a:t> follows the </a:t>
            </a:r>
            <a:r>
              <a:rPr lang="en-US" dirty="0" err="1"/>
              <a:t>sql</a:t>
            </a:r>
            <a:r>
              <a:rPr lang="en-US" dirty="0"/>
              <a:t> standard a lot better</a:t>
            </a:r>
          </a:p>
          <a:p>
            <a:r>
              <a:rPr lang="en-US" dirty="0"/>
              <a:t>Origin: </a:t>
            </a:r>
          </a:p>
          <a:p>
            <a:r>
              <a:rPr lang="en-US" dirty="0"/>
              <a:t>it s a lot more enterprise-ready than </a:t>
            </a:r>
            <a:r>
              <a:rPr lang="en-US" dirty="0" err="1"/>
              <a:t>mysql</a:t>
            </a:r>
            <a:r>
              <a:rPr lang="en-US" dirty="0"/>
              <a:t> not to mention that it follows the </a:t>
            </a:r>
            <a:r>
              <a:rPr lang="en-US" dirty="0" err="1"/>
              <a:t>sql</a:t>
            </a:r>
            <a:r>
              <a:rPr lang="en-US" dirty="0"/>
              <a:t> standard a lot better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greenfoot</a:t>
            </a:r>
            <a:r>
              <a:rPr lang="en-US" dirty="0"/>
              <a:t> is developed by the same people that made </a:t>
            </a:r>
            <a:r>
              <a:rPr lang="en-US" dirty="0" err="1">
                <a:solidFill>
                  <a:srgbClr val="FF0000"/>
                </a:solidFill>
              </a:rPr>
              <a:t>bluej</a:t>
            </a:r>
            <a:r>
              <a:rPr lang="en-US" dirty="0"/>
              <a:t> but </a:t>
            </a:r>
            <a:r>
              <a:rPr lang="en-US" dirty="0" err="1">
                <a:solidFill>
                  <a:srgbClr val="FF0000"/>
                </a:solidFill>
              </a:rPr>
              <a:t>greenfoot</a:t>
            </a:r>
            <a:r>
              <a:rPr lang="en-US" dirty="0"/>
              <a:t> is way more graphical still allowing full java programming of the applications</a:t>
            </a:r>
          </a:p>
          <a:p>
            <a:r>
              <a:rPr lang="en-US" dirty="0"/>
              <a:t>Origin: </a:t>
            </a:r>
          </a:p>
          <a:p>
            <a:r>
              <a:rPr lang="en-US" dirty="0"/>
              <a:t>It is developed by the same people that made </a:t>
            </a:r>
            <a:r>
              <a:rPr lang="en-US" dirty="0" err="1"/>
              <a:t>bluej</a:t>
            </a:r>
            <a:r>
              <a:rPr lang="en-US" dirty="0"/>
              <a:t> but it is way more graphical still allowing full java programming of the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0990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446D-EBDE-5544-8090-25AB7C78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639" y="285070"/>
            <a:ext cx="7729728" cy="1188720"/>
          </a:xfrm>
        </p:spPr>
        <p:txBody>
          <a:bodyPr/>
          <a:lstStyle/>
          <a:p>
            <a:r>
              <a:rPr lang="en-US" altLang="zh-CN" dirty="0"/>
              <a:t>wrong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215B9-3AD6-B249-B160-11D7FDC7D943}"/>
              </a:ext>
            </a:extLst>
          </p:cNvPr>
          <p:cNvSpPr txBox="1"/>
          <p:nvPr/>
        </p:nvSpPr>
        <p:spPr>
          <a:xfrm>
            <a:off x="590582" y="160637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0707C-F45A-B743-AF20-5FF2F5D7AB17}"/>
              </a:ext>
            </a:extLst>
          </p:cNvPr>
          <p:cNvSpPr txBox="1"/>
          <p:nvPr/>
        </p:nvSpPr>
        <p:spPr>
          <a:xfrm>
            <a:off x="469557" y="1190879"/>
            <a:ext cx="97779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vsto</a:t>
            </a:r>
            <a:r>
              <a:rPr lang="en-US" dirty="0"/>
              <a:t>	add-in</a:t>
            </a:r>
          </a:p>
          <a:p>
            <a:r>
              <a:rPr lang="en-US" dirty="0"/>
              <a:t>Changed: </a:t>
            </a:r>
          </a:p>
          <a:p>
            <a:r>
              <a:rPr lang="en-US" dirty="0" err="1"/>
              <a:t>vsto</a:t>
            </a:r>
            <a:r>
              <a:rPr lang="en-US" dirty="0"/>
              <a:t> means that your add-in is no longer com-visible</a:t>
            </a:r>
          </a:p>
          <a:p>
            <a:r>
              <a:rPr lang="en-US" dirty="0"/>
              <a:t>Origin: </a:t>
            </a:r>
          </a:p>
          <a:p>
            <a:r>
              <a:rPr lang="en-US" dirty="0"/>
              <a:t>This means that your add-in is no longer com-visible</a:t>
            </a:r>
          </a:p>
          <a:p>
            <a:endParaRPr lang="en-US" dirty="0"/>
          </a:p>
          <a:p>
            <a:r>
              <a:rPr lang="en-US" dirty="0" err="1"/>
              <a:t>Jboss</a:t>
            </a:r>
            <a:r>
              <a:rPr lang="en-US" dirty="0"/>
              <a:t> is a big and quite complex application and glassfish is smaller and </a:t>
            </a:r>
            <a:r>
              <a:rPr lang="en-US" dirty="0" err="1"/>
              <a:t>i</a:t>
            </a:r>
            <a:r>
              <a:rPr lang="en-US" dirty="0"/>
              <a:t> find </a:t>
            </a:r>
            <a:r>
              <a:rPr lang="en-US" dirty="0" err="1"/>
              <a:t>jboss</a:t>
            </a:r>
            <a:r>
              <a:rPr lang="en-US" dirty="0"/>
              <a:t> easier to understand</a:t>
            </a:r>
          </a:p>
          <a:p>
            <a:r>
              <a:rPr lang="en-US" dirty="0"/>
              <a:t>Origin: </a:t>
            </a:r>
          </a:p>
          <a:p>
            <a:r>
              <a:rPr lang="en-US" dirty="0" err="1"/>
              <a:t>Jboss</a:t>
            </a:r>
            <a:r>
              <a:rPr lang="en-US" dirty="0"/>
              <a:t> is a big and quite complex application and glassfish is smaller and </a:t>
            </a:r>
            <a:r>
              <a:rPr lang="en-US" dirty="0" err="1"/>
              <a:t>i</a:t>
            </a:r>
            <a:r>
              <a:rPr lang="en-US" dirty="0"/>
              <a:t> find it easier to understand</a:t>
            </a:r>
          </a:p>
          <a:p>
            <a:endParaRPr lang="en-US" dirty="0"/>
          </a:p>
          <a:p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already in</a:t>
            </a:r>
            <a:r>
              <a:rPr lang="zh-CN" altLang="en-US" dirty="0"/>
              <a:t> </a:t>
            </a:r>
            <a:r>
              <a:rPr lang="en-US" altLang="zh-CN" dirty="0"/>
              <a:t>Huang</a:t>
            </a:r>
            <a:r>
              <a:rPr lang="zh-CN" altLang="en-US" dirty="0"/>
              <a:t> </a:t>
            </a:r>
            <a:r>
              <a:rPr lang="en-US" altLang="zh-CN" dirty="0" err="1"/>
              <a:t>yi’s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8FE-8C94-444D-9C6D-464202A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8FE-8C94-444D-9C6D-464202A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577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2038</TotalTime>
  <Words>181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weekly notes</vt:lpstr>
      <vt:lpstr>Pattern[0][1] </vt:lpstr>
      <vt:lpstr>Coference + pattern match</vt:lpstr>
      <vt:lpstr>wrong</vt:lpstr>
      <vt:lpstr>Not pattern</vt:lpstr>
      <vt:lpstr>Bert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notes</dc:title>
  <dc:creator>Han Wang</dc:creator>
  <cp:lastModifiedBy>Han Wang</cp:lastModifiedBy>
  <cp:revision>5</cp:revision>
  <dcterms:created xsi:type="dcterms:W3CDTF">2019-07-19T01:55:25Z</dcterms:created>
  <dcterms:modified xsi:type="dcterms:W3CDTF">2019-07-20T11:53:35Z</dcterms:modified>
</cp:coreProperties>
</file>