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1A57-5F7B-C34F-AF4C-B97D9FCB5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3A826-603E-544E-A977-5BC2469AA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26/07/2019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ACAC4-357E-A042-A840-F62E2B82EC04}"/>
              </a:ext>
            </a:extLst>
          </p:cNvPr>
          <p:cNvSpPr txBox="1"/>
          <p:nvPr/>
        </p:nvSpPr>
        <p:spPr>
          <a:xfrm>
            <a:off x="2017644" y="934279"/>
            <a:ext cx="78619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Pattern[0][1]: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id</a:t>
            </a:r>
            <a:r>
              <a:rPr lang="zh-CN" altLang="en-US" sz="2800" dirty="0"/>
              <a:t> </a:t>
            </a:r>
            <a:r>
              <a:rPr lang="en-US" altLang="zh-CN" sz="2800" dirty="0"/>
              <a:t>0-3000000</a:t>
            </a:r>
            <a:r>
              <a:rPr lang="zh-CN" altLang="en-US" sz="2800" dirty="0"/>
              <a:t> </a:t>
            </a:r>
            <a:r>
              <a:rPr lang="en-US" altLang="zh-CN" sz="2800" dirty="0"/>
              <a:t>found</a:t>
            </a:r>
            <a:r>
              <a:rPr lang="zh-CN" altLang="en-US" sz="2800" dirty="0"/>
              <a:t> </a:t>
            </a:r>
            <a:r>
              <a:rPr lang="en-US" altLang="zh-CN" sz="2800" dirty="0"/>
              <a:t>139</a:t>
            </a:r>
            <a:r>
              <a:rPr lang="zh-CN" altLang="en-US" sz="2800" dirty="0"/>
              <a:t> </a:t>
            </a:r>
            <a:r>
              <a:rPr lang="en-US" altLang="zh-CN" sz="2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pattern: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id</a:t>
            </a:r>
            <a:r>
              <a:rPr lang="zh-CN" altLang="en-US" sz="2800" dirty="0"/>
              <a:t> </a:t>
            </a:r>
            <a:r>
              <a:rPr lang="en-US" altLang="zh-CN" sz="2800" dirty="0"/>
              <a:t>0-7440000</a:t>
            </a:r>
            <a:r>
              <a:rPr lang="zh-CN" altLang="en-US" sz="2800" dirty="0"/>
              <a:t> </a:t>
            </a:r>
            <a:r>
              <a:rPr lang="en-US" altLang="zh-CN" sz="2800" dirty="0"/>
              <a:t>found</a:t>
            </a:r>
            <a:r>
              <a:rPr lang="zh-CN" altLang="en-US" sz="2800" dirty="0"/>
              <a:t> </a:t>
            </a:r>
            <a:r>
              <a:rPr lang="en-US" altLang="zh-CN" sz="2800" dirty="0"/>
              <a:t>221</a:t>
            </a:r>
            <a:r>
              <a:rPr lang="zh-CN" altLang="en-US" sz="2800" dirty="0"/>
              <a:t> </a:t>
            </a:r>
            <a:r>
              <a:rPr lang="en-US" altLang="zh-CN" sz="2800" dirty="0"/>
              <a:t>results</a:t>
            </a:r>
            <a:endParaRPr lang="en-AU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Coference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id</a:t>
            </a:r>
            <a:r>
              <a:rPr lang="zh-CN" altLang="en-US" sz="2800" dirty="0"/>
              <a:t> </a:t>
            </a:r>
            <a:r>
              <a:rPr lang="en-US" altLang="zh-CN" sz="2800" dirty="0"/>
              <a:t>0-5824941</a:t>
            </a:r>
            <a:r>
              <a:rPr lang="zh-CN" altLang="en-US" sz="2800" dirty="0"/>
              <a:t> </a:t>
            </a:r>
            <a:r>
              <a:rPr lang="en-US" altLang="zh-CN" sz="2800" dirty="0"/>
              <a:t>found</a:t>
            </a:r>
            <a:r>
              <a:rPr lang="zh-CN" altLang="en-US" sz="2800" dirty="0"/>
              <a:t> </a:t>
            </a:r>
            <a:r>
              <a:rPr lang="en-US" altLang="zh-CN" sz="2800" dirty="0"/>
              <a:t>69</a:t>
            </a:r>
            <a:r>
              <a:rPr lang="zh-CN" altLang="en-US" sz="2800" dirty="0"/>
              <a:t> </a:t>
            </a:r>
            <a:r>
              <a:rPr lang="en-US" altLang="zh-CN" sz="2800" dirty="0"/>
              <a:t>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8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AF1D-3B1A-DE41-9101-B98438E3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Bert/universal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0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CD8D-C76C-1A42-A6AD-8FEB8C0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Droidbot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4303</TotalTime>
  <Words>40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Weekly note</vt:lpstr>
      <vt:lpstr>PowerPoint Presentation</vt:lpstr>
      <vt:lpstr>Bert/universal model + clustering method</vt:lpstr>
      <vt:lpstr>Droidbot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note</dc:title>
  <dc:creator>Han Wang</dc:creator>
  <cp:lastModifiedBy>Han Wang</cp:lastModifiedBy>
  <cp:revision>4</cp:revision>
  <dcterms:created xsi:type="dcterms:W3CDTF">2019-07-26T02:04:58Z</dcterms:created>
  <dcterms:modified xsi:type="dcterms:W3CDTF">2019-07-29T01:48:52Z</dcterms:modified>
</cp:coreProperties>
</file>