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96" r:id="rId4"/>
    <p:sldId id="295" r:id="rId5"/>
    <p:sldId id="278" r:id="rId6"/>
    <p:sldId id="293" r:id="rId7"/>
    <p:sldId id="294" r:id="rId8"/>
    <p:sldId id="261" r:id="rId9"/>
    <p:sldId id="262" r:id="rId10"/>
  </p:sldIdLst>
  <p:sldSz cx="12192000" cy="6858000"/>
  <p:notesSz cx="6797675" cy="992663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aro Enrrique Martinez Fernandez" initials="AEMF" lastIdx="3" clrIdx="0">
    <p:extLst>
      <p:ext uri="{19B8F6BF-5375-455C-9EA6-DF929625EA0E}">
        <p15:presenceInfo xmlns:p15="http://schemas.microsoft.com/office/powerpoint/2012/main" userId="Alvaro Enrrique Martinez Fernandez" providerId="None"/>
      </p:ext>
    </p:extLst>
  </p:cmAuthor>
  <p:cmAuthor id="2" name="Alvaro Enrrique Martinez Fernandez" initials="AEMF [2]" lastIdx="3" clrIdx="1">
    <p:extLst>
      <p:ext uri="{19B8F6BF-5375-455C-9EA6-DF929625EA0E}">
        <p15:presenceInfo xmlns:p15="http://schemas.microsoft.com/office/powerpoint/2012/main" userId="S::alvaro.martinez@consorciotabarca.com::d305016e-fdbf-430c-8e4b-134ba11cdb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200"/>
    <a:srgbClr val="B48EDD"/>
    <a:srgbClr val="5501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DD39-65F8-4730-9A37-C717140EC158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02A2-1008-4E35-919C-886F4F559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09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819277"/>
            <a:ext cx="7543800" cy="2387600"/>
          </a:xfrm>
        </p:spPr>
        <p:txBody>
          <a:bodyPr anchor="b"/>
          <a:lstStyle>
            <a:lvl1pPr algn="l">
              <a:lnSpc>
                <a:spcPts val="5800"/>
              </a:lnSpc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1100" y="4619626"/>
            <a:ext cx="50927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15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E71-5E9B-4DC5-A2CD-E0A9EF94A8D7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F89F-8EBF-499E-B106-46055D339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E71-5E9B-4DC5-A2CD-E0A9EF94A8D7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F89F-8EBF-499E-B106-46055D339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5500" y="2219325"/>
            <a:ext cx="4178300" cy="866775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56300" y="736600"/>
            <a:ext cx="4978400" cy="5440363"/>
          </a:xfrm>
        </p:spPr>
        <p:txBody>
          <a:bodyPr/>
          <a:lstStyle>
            <a:lvl1pPr>
              <a:lnSpc>
                <a:spcPts val="2800"/>
              </a:lnSpc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894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68425"/>
            <a:ext cx="10515600" cy="42830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5915024"/>
            <a:ext cx="10515600" cy="365125"/>
          </a:xfrm>
        </p:spPr>
        <p:txBody>
          <a:bodyPr/>
          <a:lstStyle>
            <a:lvl1pPr algn="l">
              <a:defRPr sz="1000"/>
            </a:lvl1pPr>
          </a:lstStyle>
          <a:p>
            <a:endParaRPr lang="es-CO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6381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0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526381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526381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365125"/>
          </a:xfrm>
        </p:spPr>
        <p:txBody>
          <a:bodyPr/>
          <a:lstStyle>
            <a:lvl1pPr algn="l">
              <a:defRPr sz="1000"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4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200" y="847725"/>
            <a:ext cx="5499100" cy="3787775"/>
          </a:xfrm>
        </p:spPr>
        <p:txBody>
          <a:bodyPr>
            <a:normAutofit/>
          </a:bodyPr>
          <a:lstStyle>
            <a:lvl1pPr>
              <a:lnSpc>
                <a:spcPts val="5200"/>
              </a:lnSpc>
              <a:defRPr sz="5400" b="1">
                <a:solidFill>
                  <a:schemeClr val="accent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3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4025"/>
            <a:ext cx="8748712" cy="688975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0733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8200" y="24542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0612" y="150733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24542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10515600" cy="365125"/>
          </a:xfrm>
        </p:spPr>
        <p:txBody>
          <a:bodyPr/>
          <a:lstStyle>
            <a:lvl1pPr algn="l">
              <a:defRPr sz="1000"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7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088" y="327025"/>
            <a:ext cx="10514012" cy="688975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46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9E71-5E9B-4DC5-A2CD-E0A9EF94A8D7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F89F-8EBF-499E-B106-46055D339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6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789" y="390418"/>
            <a:ext cx="9796560" cy="5960067"/>
          </a:xfrm>
        </p:spPr>
        <p:txBody>
          <a:bodyPr>
            <a:noAutofit/>
          </a:bodyPr>
          <a:lstStyle/>
          <a:p>
            <a:r>
              <a:rPr lang="es-CO" sz="4800" dirty="0">
                <a:solidFill>
                  <a:schemeClr val="tx1"/>
                </a:solidFill>
              </a:rPr>
              <a:t>INFORME MENSUAL DE GESTION ODS 031  ENERO 2024</a:t>
            </a:r>
            <a:br>
              <a:rPr lang="es-CO" sz="4800" dirty="0">
                <a:solidFill>
                  <a:schemeClr val="tx1"/>
                </a:solidFill>
              </a:rPr>
            </a:br>
            <a:r>
              <a:rPr lang="es-CO" sz="4800" dirty="0">
                <a:solidFill>
                  <a:schemeClr val="tx1"/>
                </a:solidFill>
              </a:rPr>
              <a:t>ITALCO</a:t>
            </a:r>
            <a:br>
              <a:rPr lang="es-CO" sz="2400" dirty="0">
                <a:solidFill>
                  <a:schemeClr val="tx1"/>
                </a:solidFill>
              </a:rPr>
            </a:br>
            <a:r>
              <a:rPr lang="es-CO" sz="2400" dirty="0">
                <a:solidFill>
                  <a:schemeClr val="tx1"/>
                </a:solidFill>
              </a:rPr>
              <a:t>(HSE-PROGRAMACIÓN–COSTOS)</a:t>
            </a:r>
            <a:br>
              <a:rPr lang="es-CO" sz="4800" dirty="0">
                <a:solidFill>
                  <a:schemeClr val="tx1"/>
                </a:solidFill>
              </a:rPr>
            </a:br>
            <a:br>
              <a:rPr lang="es-CO" sz="4800" dirty="0">
                <a:solidFill>
                  <a:schemeClr val="tx1"/>
                </a:solidFill>
              </a:rPr>
            </a:br>
            <a:r>
              <a:rPr lang="es-CO" sz="3000" dirty="0">
                <a:solidFill>
                  <a:schemeClr val="tx1"/>
                </a:solidFill>
              </a:rPr>
              <a:t>DPTO DE MANTENIMIENTO DE PLANTAS </a:t>
            </a:r>
            <a:br>
              <a:rPr lang="es-CO" sz="3000" dirty="0">
                <a:solidFill>
                  <a:schemeClr val="tx1"/>
                </a:solidFill>
              </a:rPr>
            </a:br>
            <a:r>
              <a:rPr lang="es-CO" sz="3000" dirty="0">
                <a:solidFill>
                  <a:schemeClr val="tx1"/>
                </a:solidFill>
              </a:rPr>
              <a:t>MANTTO DIA-DIA</a:t>
            </a:r>
          </a:p>
        </p:txBody>
      </p:sp>
    </p:spTree>
    <p:extLst>
      <p:ext uri="{BB962C8B-B14F-4D97-AF65-F5344CB8AC3E}">
        <p14:creationId xmlns:p14="http://schemas.microsoft.com/office/powerpoint/2010/main" val="41317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17C3604-5D27-4F17-8250-6B13083F1EE2}"/>
              </a:ext>
            </a:extLst>
          </p:cNvPr>
          <p:cNvSpPr txBox="1">
            <a:spLocks/>
          </p:cNvSpPr>
          <p:nvPr/>
        </p:nvSpPr>
        <p:spPr>
          <a:xfrm>
            <a:off x="642987" y="0"/>
            <a:ext cx="7833193" cy="693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CO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</a:br>
            <a:br>
              <a:rPr lang="es-CO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</a:br>
            <a:r>
              <a:rPr lang="es-CO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  <a:t>INDICADORES ENERO GESTION HSE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65D8D7-A550-A708-7300-5045C33D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23" y="821438"/>
            <a:ext cx="6473941" cy="5420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41210C-B0EF-8C71-1D09-EB7E16BA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8" y="821437"/>
            <a:ext cx="4527096" cy="5420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7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F039-458C-1F33-FE62-F6E9E7D9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C64975-DA7D-CCA8-4E5C-309C35FE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6" y="276836"/>
            <a:ext cx="4809208" cy="2925661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776CE0-123C-D7FD-CA87-745542A7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4" t="6985" r="16211" b="6368"/>
          <a:stretch/>
        </p:blipFill>
        <p:spPr>
          <a:xfrm>
            <a:off x="416016" y="3254323"/>
            <a:ext cx="4809209" cy="3352008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37E3E4-5D3F-2824-9331-2327384F0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8" t="4245" r="12660" b="18646"/>
          <a:stretch/>
        </p:blipFill>
        <p:spPr>
          <a:xfrm>
            <a:off x="5474208" y="3262712"/>
            <a:ext cx="5207638" cy="3352008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249127-C241-3C7C-067F-B5E6A7672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11" y="276836"/>
            <a:ext cx="5207635" cy="2928431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2286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E94B-9966-E3A0-D8F9-D4BE3080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14BD7E-8C23-715F-A1A5-62875658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6" y="181991"/>
            <a:ext cx="10686399" cy="638175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DESEMPEÑO PROGRAMA MANTTO ENERO 2024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93509E-C069-D3E1-28BA-D69D4908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92" y="912300"/>
            <a:ext cx="4578493" cy="241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E9D405-8813-D052-2D2F-59FEEFE8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3571722"/>
            <a:ext cx="6868452" cy="2667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06976C3-6FBE-FD1C-1D15-16AC75426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4" y="869088"/>
            <a:ext cx="6868452" cy="25908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A497443-2EC6-03B5-449C-024788DF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693" y="3527406"/>
            <a:ext cx="4578493" cy="275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19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84474" y="205475"/>
            <a:ext cx="10312400" cy="776037"/>
          </a:xfrm>
        </p:spPr>
        <p:txBody>
          <a:bodyPr>
            <a:noAutofit/>
          </a:bodyPr>
          <a:lstStyle/>
          <a:p>
            <a:pPr algn="ctr"/>
            <a:r>
              <a:rPr lang="es-ES" sz="2800" dirty="0">
                <a:solidFill>
                  <a:srgbClr val="0070C0"/>
                </a:solidFill>
                <a:latin typeface="+mn-lt"/>
              </a:rPr>
              <a:t>CAUSAS DE INCUMPLIMIENTO PROGRAMA MANTTO ENERO 2024</a:t>
            </a:r>
            <a:endParaRPr lang="es-CO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8315AD-2E83-CD1E-D897-26B7D96C423B}"/>
              </a:ext>
            </a:extLst>
          </p:cNvPr>
          <p:cNvSpPr txBox="1"/>
          <p:nvPr/>
        </p:nvSpPr>
        <p:spPr>
          <a:xfrm>
            <a:off x="225803" y="3661285"/>
            <a:ext cx="6602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evidencia que el impacto de las causas de incumplimiento en los programas:</a:t>
            </a:r>
          </a:p>
          <a:p>
            <a:endParaRPr lang="es-MX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dirty="0"/>
              <a:t>Rotativo (Equipos en custodia de Ecp, Mtto Pvo, Recurso direccionado a apoyo a emergente (9 Adicionales), Trabajo interdisciplinario (Andamios Sittca).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dirty="0"/>
              <a:t>Estático Desacierto en la planeación, diagnósticos y mayor alcance (Recomendaciones técnicas por parte del Cliente para poder ejecutar las actividades).</a:t>
            </a:r>
          </a:p>
          <a:p>
            <a:endParaRPr lang="es-MX" sz="1400" dirty="0"/>
          </a:p>
          <a:p>
            <a:pPr algn="ctr"/>
            <a:r>
              <a:rPr lang="es-MX" sz="1400" dirty="0"/>
              <a:t>Arrojando </a:t>
            </a:r>
            <a:r>
              <a:rPr lang="es-MX" sz="1400" b="1" dirty="0"/>
              <a:t>204,3 HH </a:t>
            </a:r>
            <a:r>
              <a:rPr lang="es-MX" sz="1400" dirty="0"/>
              <a:t>programadas como incumplimiento. </a:t>
            </a:r>
          </a:p>
          <a:p>
            <a:pPr algn="ctr"/>
            <a:r>
              <a:rPr lang="es-MX" sz="1400" dirty="0"/>
              <a:t>Afectando de manera negativa el valor proyectado del costo HH semanal.</a:t>
            </a:r>
          </a:p>
          <a:p>
            <a:pPr algn="ctr"/>
            <a:r>
              <a:rPr lang="es-MX" sz="1400" b="1" dirty="0"/>
              <a:t>Valor Directo: $7,620,616,85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18B60B-FC6D-B1D4-3F8B-1E9E3B0B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3" y="1477986"/>
            <a:ext cx="6602236" cy="1990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9C0689-4106-2E5E-9149-D083A1D6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39" y="1477986"/>
            <a:ext cx="5214877" cy="46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E23A6091-B6A1-B6FC-6F86-04CA44A0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53" y="119929"/>
            <a:ext cx="10515599" cy="6054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COSTOS DEL PROGRAMA DE MANTTO DIA A DIA ODS-031</a:t>
            </a:r>
            <a:endParaRPr lang="en-US" sz="28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84A794-3A4D-30F0-9DF7-E4E85B41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8" y="1100212"/>
            <a:ext cx="6452321" cy="12561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CAEC24-6370-D550-1E8A-46D2236F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09" y="764271"/>
            <a:ext cx="3216943" cy="21563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ABC2D7-21D6-E8DA-4330-DC6D4078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7" y="3017153"/>
            <a:ext cx="11677650" cy="33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65E30DE-BB30-F6C5-2F4A-237A8615E52C}"/>
              </a:ext>
            </a:extLst>
          </p:cNvPr>
          <p:cNvSpPr txBox="1"/>
          <p:nvPr/>
        </p:nvSpPr>
        <p:spPr>
          <a:xfrm>
            <a:off x="2375067" y="223754"/>
            <a:ext cx="814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0070C0"/>
                </a:solidFill>
              </a:rPr>
              <a:t>AVANCE PRESUPUESTAL 2023-2024  ODS-031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873531-3A13-AD2C-4C9B-8C2640E2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7" y="1031846"/>
            <a:ext cx="11164738" cy="52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05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55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1B1163"/>
      </a:dk2>
      <a:lt2>
        <a:srgbClr val="E7E6E6"/>
      </a:lt2>
      <a:accent1>
        <a:srgbClr val="49DB31"/>
      </a:accent1>
      <a:accent2>
        <a:srgbClr val="4E01A8"/>
      </a:accent2>
      <a:accent3>
        <a:srgbClr val="A5A5A5"/>
      </a:accent3>
      <a:accent4>
        <a:srgbClr val="FFC000"/>
      </a:accent4>
      <a:accent5>
        <a:srgbClr val="F7032C"/>
      </a:accent5>
      <a:accent6>
        <a:srgbClr val="01FFD5"/>
      </a:accent6>
      <a:hlink>
        <a:srgbClr val="7B7B7B"/>
      </a:hlink>
      <a:folHlink>
        <a:srgbClr val="1B1163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4305987-cf78-4f93-9d64-bf18af65397b}" enabled="0" method="" siteId="{a4305987-cf78-4f93-9d64-bf18af65397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13750</TotalTime>
  <Words>145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Tema de Office</vt:lpstr>
      <vt:lpstr>INFORME MENSUAL DE GESTION ODS 031  ENERO 2024 ITALCO (HSE-PROGRAMACIÓN–COSTOS)  DPTO DE MANTENIMIENTO DE PLANTAS  MANTTO DIA-DIA</vt:lpstr>
      <vt:lpstr>Presentación de PowerPoint</vt:lpstr>
      <vt:lpstr>Presentación de PowerPoint</vt:lpstr>
      <vt:lpstr>DESEMPEÑO PROGRAMA MANTTO ENERO 2024</vt:lpstr>
      <vt:lpstr>CAUSAS DE INCUMPLIMIENTO PROGRAMA MANTTO ENERO 2024</vt:lpstr>
      <vt:lpstr>COSTOS DEL PROGRAMA DE MANTTO DIA A DIA ODS-031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Andres Mulett Diaz</dc:creator>
  <cp:lastModifiedBy>BEST PRINT SUMINISTROS</cp:lastModifiedBy>
  <cp:revision>812</cp:revision>
  <cp:lastPrinted>2023-04-10T13:14:06Z</cp:lastPrinted>
  <dcterms:created xsi:type="dcterms:W3CDTF">2019-03-11T20:44:01Z</dcterms:created>
  <dcterms:modified xsi:type="dcterms:W3CDTF">2024-02-15T16:23:15Z</dcterms:modified>
</cp:coreProperties>
</file>