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5D30-1694-ADC5-1BD8-F27462150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33EC2-8626-D97E-33E0-50061808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661B6-E9F7-6F4F-649E-474AD9F3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EC393-7EFA-05E2-5772-549F34C2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EA905-7289-F34D-D9D2-1CDC6900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7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5431-4955-DC76-E3E8-CA929089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06BA8-E864-D793-4702-19BC9F923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54E6A-DB37-DE16-648D-07A4EBC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E8148-57B1-0EB9-0C9A-B7B9C657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B26656-AEBD-5A96-090D-C7536BA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22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F3A46D-7B0B-26CE-18FB-21B541FC5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EC902-998A-2D00-95E3-1068D715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E1785-CBC1-77B3-6FBB-2A0B0D7A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C41C1-E795-17DC-A2FF-D1DBEA3C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7AB98A-4D76-8CEB-D4F0-BF865CFE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30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5405F-ABF4-D4AE-F48F-FF2A2F07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9B80A-0ED0-CBF6-B871-C183F5C1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01947-5A00-9F4E-C911-420D790C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4B83-985B-A4F7-2DAE-A0C9ED6D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68A52-A198-BC35-5751-7F2CBC1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36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0573-1AAF-EBA1-CFA6-1E73C24B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E3DDB2-9605-10AA-CD7A-E849FA01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EA567-42B3-3131-8C01-4546FE9C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07CF9-1C40-739E-79BA-A2846EE1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7B63B-E450-F946-FEC3-4F385C92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9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36CCA-F185-E442-00E7-396A511D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1CA3E-8ED8-F1D0-9236-26DE07EBA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ED104-A07C-95FE-A226-7981D81E6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9A44F-CB2B-1262-3093-0602BD38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8A4DC-88C3-B938-49E4-B38A71FF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E5504-251D-294F-D78C-41B1B9E0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303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A259-8229-6997-760B-A84562E9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4B15C-9B03-9506-0924-C1EA697B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40149-3254-66E6-1D75-8EF184D4B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6A0045-EBBB-4F55-51C2-EB1E9668B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6CBA8B-D5C7-E625-EFEE-F8A659B2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93F688-2652-B240-0C98-68DE39B1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F219E-2451-5A43-9A74-9BEAEF53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7F5974-38F1-F8DD-9ED4-303B9472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4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61E9B-382C-A8F2-939F-40957209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A481F-56E6-621B-DD08-E726FA4C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A01873-36DB-53F7-128D-8602DCB4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CFA404-28C0-8CB2-FCFF-69DBBBAB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376438-6520-4270-477F-E25F49DF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B7F8B6-3C80-93B7-7A22-92A86C6E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9D09F-9D47-1E57-AB07-6777575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099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E4B6B-7B43-749C-01FF-DC1A2D8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600D1-7B6A-AD03-C5E6-930F5762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F9325-E99F-91E0-264A-7317BEB9B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13F9F-380F-DF12-3008-F8CB7EF9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6988DB-5603-9A18-F82D-1592371C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94EB7-6DDF-B772-AE3E-6408B930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4E594-C4E3-A818-B33B-3A13FD76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DD219-05C0-9790-7241-D117A1C83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7703F7-4A4D-9558-28D9-E130EC7F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8FFDA-F8D7-F534-ACC5-431FF127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AE2C7-18AE-EE6C-5F1F-AE9ECC03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E8EC48-C65A-090C-DCE8-20EB6FFC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96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399CAA-6914-D2D3-6A30-CB30D578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C32BA4-D3DA-0D12-B0E8-9C3A2C44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B5D38-45C2-E166-A299-B55740715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6D46D-51F0-4180-B2B2-1F8EAB55254B}" type="datetimeFigureOut">
              <a:rPr lang="es-CO" smtClean="0"/>
              <a:t>8/06/2023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E39A3-3217-921E-76FD-3FE49D8D5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76ACF-FA3B-9981-3B0B-F16A250B9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DF78-E5A0-4E89-A9D7-27AF92B4C92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4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75B878D-5FFC-27CA-261C-153597FA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20EE4D-EBF3-C2DE-A144-3FB4C63C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3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2023-06-05T14:44:42Z</dcterms:created>
  <dcterms:modified xsi:type="dcterms:W3CDTF">2023-06-08T15:40:14Z</dcterms:modified>
</cp:coreProperties>
</file>