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EB712-737E-31F8-3F72-8FF823493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FFD567-719B-9EAB-2553-7EEFBD3E3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57E46-ABB1-0FE4-2C28-AF18B7E2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ACE-041E-477B-A002-35F6EBBA8D5F}" type="datetimeFigureOut">
              <a:rPr lang="es-CO" smtClean="0"/>
              <a:t>21/01/2024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B6A02-3E98-C34D-7D4F-DF646B6E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1D8E5A-2B14-6369-17E1-B6A00BCB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2799-0482-4EE6-A50F-D6E72F35A1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7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18517-EB45-967C-192A-CB30C0F8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345A1A-F873-BF0C-5AF9-AB5CFD930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F96E5-CE9D-BDAB-7F93-F8257776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ACE-041E-477B-A002-35F6EBBA8D5F}" type="datetimeFigureOut">
              <a:rPr lang="es-CO" smtClean="0"/>
              <a:t>21/01/2024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90EF5C-BB11-9A8C-FD05-0705E9B2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43302-0ADA-DC71-C1B5-AAFA080F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2799-0482-4EE6-A50F-D6E72F35A1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588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689076-9670-D5C4-E26D-F3DE3EE76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68F4B2-34ED-B64C-3FE6-718A54821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153D1-4249-B978-AC91-A426602F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ACE-041E-477B-A002-35F6EBBA8D5F}" type="datetimeFigureOut">
              <a:rPr lang="es-CO" smtClean="0"/>
              <a:t>21/01/2024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CB1E2-2A3A-16FA-B3D2-D1700A26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BB8FDE-4AFF-E9D4-1E2D-DEA6A800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2799-0482-4EE6-A50F-D6E72F35A1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093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0316B-8531-705A-0A2C-C53811D2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5E9E1-80B5-C00F-D458-B757A4C4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4CAA13-7C2B-D309-46D7-E06629D1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ACE-041E-477B-A002-35F6EBBA8D5F}" type="datetimeFigureOut">
              <a:rPr lang="es-CO" smtClean="0"/>
              <a:t>21/01/2024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18711-1B87-3678-F2C1-E7CE9992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44F67-350B-2E21-CF29-285D5254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2799-0482-4EE6-A50F-D6E72F35A1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94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2A272-5348-594F-F4DF-E227C696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22167B-E188-6300-51C0-2E09DF248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853ECB-9A18-409B-58A2-0194EBFD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ACE-041E-477B-A002-35F6EBBA8D5F}" type="datetimeFigureOut">
              <a:rPr lang="es-CO" smtClean="0"/>
              <a:t>21/01/2024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1239E4-B054-6913-B6B8-E311D710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D39420-C648-8619-01AF-53215217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2799-0482-4EE6-A50F-D6E72F35A1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09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55F6D-CBE9-9CE7-D74F-49A91C78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00376-7B38-17BB-11CF-EB29F82D1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089E76-5F29-341E-4D68-73A5C816D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4F230A-7D1F-A0C1-7AE7-4C3B5237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ACE-041E-477B-A002-35F6EBBA8D5F}" type="datetimeFigureOut">
              <a:rPr lang="es-CO" smtClean="0"/>
              <a:t>21/01/2024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4EFE28-BAF4-4F6C-3F54-6E581146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BC8529-59C8-BE78-2126-E9C258AE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2799-0482-4EE6-A50F-D6E72F35A1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59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68E75-CBC6-0568-99E3-B85A3A65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7EFFE4-6A94-E851-38C2-49DBEF651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5E3FB3-25A6-C750-9C9E-A79F93AA2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6DD441-CEFE-3955-36ED-8C440BD00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9FACED-0391-6F5B-2D29-EF2963251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9684F7-CEAB-335A-DA81-21EEC8C8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ACE-041E-477B-A002-35F6EBBA8D5F}" type="datetimeFigureOut">
              <a:rPr lang="es-CO" smtClean="0"/>
              <a:t>21/01/2024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6865BA-6F4F-34D2-1E52-1FDB30D6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268BAF-89F8-A48C-D405-B7077A65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2799-0482-4EE6-A50F-D6E72F35A1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8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F741E-58DE-8E79-EB00-BAE2DE0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A5EB29-6951-E938-EB39-FFBF4A9F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ACE-041E-477B-A002-35F6EBBA8D5F}" type="datetimeFigureOut">
              <a:rPr lang="es-CO" smtClean="0"/>
              <a:t>21/01/2024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0E27C1-0207-F214-B9D2-67DE0BD1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5C6BB9-C75F-AB44-CAD1-E4A2A60A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2799-0482-4EE6-A50F-D6E72F35A1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010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9432D4-C743-5462-497F-13EEDDEE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ACE-041E-477B-A002-35F6EBBA8D5F}" type="datetimeFigureOut">
              <a:rPr lang="es-CO" smtClean="0"/>
              <a:t>21/01/2024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1FB2B9-712E-602F-199C-704BC1BC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A1A71-43D6-D754-DF62-A0E09290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2799-0482-4EE6-A50F-D6E72F35A1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26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99C8C-FC1B-628E-8F12-767449A5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F0E1B-FD81-25D1-FAB8-7FE08AD9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C51890-45B2-E171-6EE7-80A53BC57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0E307D-74C1-07D3-BFDD-87ECD6EA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ACE-041E-477B-A002-35F6EBBA8D5F}" type="datetimeFigureOut">
              <a:rPr lang="es-CO" smtClean="0"/>
              <a:t>21/01/2024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D8C714-764B-363C-BDC3-734E5D94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644B4B-128E-2E57-DB9D-72F6A6BF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2799-0482-4EE6-A50F-D6E72F35A1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260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24F14-4698-7989-ED45-CAFE3527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4D95C5-C8A5-5647-6F19-141515D25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563DA8-E5F6-993B-4353-E89AB0E30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364BB0-FE3B-8090-EC42-B0E50BD7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ACE-041E-477B-A002-35F6EBBA8D5F}" type="datetimeFigureOut">
              <a:rPr lang="es-CO" smtClean="0"/>
              <a:t>21/01/2024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CFD08F-E756-D7C2-3585-770DBF77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3BC759-D530-A065-BFD2-86E188D8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2799-0482-4EE6-A50F-D6E72F35A1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27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08C86D-655A-B8BA-B51F-710A679C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3C3838-80BF-0F41-2C44-313F007A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6B42CA-D228-2D98-2009-2DAF2B439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7ACE-041E-477B-A002-35F6EBBA8D5F}" type="datetimeFigureOut">
              <a:rPr lang="es-CO" smtClean="0"/>
              <a:t>21/01/2024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BF210-81E6-632B-7275-E225B6567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14D8C-362C-584B-EEAA-C48DB4543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D2799-0482-4EE6-A50F-D6E72F35A1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253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2CD03-7BC1-4446-B7A8-41B1A2E352C9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D099D58-E484-5718-25F3-169691EC04E1}"/>
              </a:ext>
            </a:extLst>
          </p:cNvPr>
          <p:cNvSpPr/>
          <p:nvPr/>
        </p:nvSpPr>
        <p:spPr>
          <a:xfrm>
            <a:off x="0" y="718603"/>
            <a:ext cx="12204000" cy="3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C430137-68EC-B330-BFCB-BCB39D688BBD}"/>
              </a:ext>
            </a:extLst>
          </p:cNvPr>
          <p:cNvSpPr/>
          <p:nvPr/>
        </p:nvSpPr>
        <p:spPr>
          <a:xfrm>
            <a:off x="-12000" y="70340"/>
            <a:ext cx="12204000" cy="3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BAC08E-7830-20AE-8EC4-4E40E6192927}"/>
              </a:ext>
            </a:extLst>
          </p:cNvPr>
          <p:cNvSpPr txBox="1"/>
          <p:nvPr/>
        </p:nvSpPr>
        <p:spPr>
          <a:xfrm>
            <a:off x="-268136" y="173514"/>
            <a:ext cx="1176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MAPA DE RUTA VIAL DE INGRESO DE PARTES Y ACCESORIOS GRUA 600 TON</a:t>
            </a:r>
            <a:endParaRPr lang="es-CO" sz="2400" b="1" dirty="0">
              <a:ln/>
              <a:solidFill>
                <a:srgbClr val="FF66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6EC9744-C1EF-E570-030B-4EAA7B6B5AF5}"/>
              </a:ext>
            </a:extLst>
          </p:cNvPr>
          <p:cNvSpPr/>
          <p:nvPr/>
        </p:nvSpPr>
        <p:spPr>
          <a:xfrm>
            <a:off x="201797" y="125251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A36A4514-FCFA-B270-9EDA-F9930820EB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411" y="154366"/>
            <a:ext cx="1701589" cy="504805"/>
          </a:xfrm>
          <a:prstGeom prst="rect">
            <a:avLst/>
          </a:prstGeom>
        </p:spPr>
      </p:pic>
      <p:pic>
        <p:nvPicPr>
          <p:cNvPr id="3" name="Picture 2" descr="D:\PERFIL ECOPETROL\E0222535\Mis documentos\GRB.jpg">
            <a:extLst>
              <a:ext uri="{FF2B5EF4-FFF2-40B4-BE49-F238E27FC236}">
                <a16:creationId xmlns:a16="http://schemas.microsoft.com/office/drawing/2014/main" id="{B067284B-AB1D-96AB-F450-3A6F61BBA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3" y="838027"/>
            <a:ext cx="11921073" cy="600032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82EED3D6-00C8-E417-6E4F-60F9EAFA0BD8}"/>
              </a:ext>
            </a:extLst>
          </p:cNvPr>
          <p:cNvSpPr/>
          <p:nvPr/>
        </p:nvSpPr>
        <p:spPr>
          <a:xfrm>
            <a:off x="2133600" y="3484880"/>
            <a:ext cx="1681922" cy="2026920"/>
          </a:xfrm>
          <a:custGeom>
            <a:avLst/>
            <a:gdLst>
              <a:gd name="connsiteX0" fmla="*/ 0 w 1681922"/>
              <a:gd name="connsiteY0" fmla="*/ 0 h 2026920"/>
              <a:gd name="connsiteX1" fmla="*/ 116840 w 1681922"/>
              <a:gd name="connsiteY1" fmla="*/ 111760 h 2026920"/>
              <a:gd name="connsiteX2" fmla="*/ 304800 w 1681922"/>
              <a:gd name="connsiteY2" fmla="*/ 274320 h 2026920"/>
              <a:gd name="connsiteX3" fmla="*/ 589280 w 1681922"/>
              <a:gd name="connsiteY3" fmla="*/ 421640 h 2026920"/>
              <a:gd name="connsiteX4" fmla="*/ 822960 w 1681922"/>
              <a:gd name="connsiteY4" fmla="*/ 497840 h 2026920"/>
              <a:gd name="connsiteX5" fmla="*/ 1061720 w 1681922"/>
              <a:gd name="connsiteY5" fmla="*/ 594360 h 2026920"/>
              <a:gd name="connsiteX6" fmla="*/ 1341120 w 1681922"/>
              <a:gd name="connsiteY6" fmla="*/ 675640 h 2026920"/>
              <a:gd name="connsiteX7" fmla="*/ 1488440 w 1681922"/>
              <a:gd name="connsiteY7" fmla="*/ 716280 h 2026920"/>
              <a:gd name="connsiteX8" fmla="*/ 1295400 w 1681922"/>
              <a:gd name="connsiteY8" fmla="*/ 838200 h 2026920"/>
              <a:gd name="connsiteX9" fmla="*/ 1148080 w 1681922"/>
              <a:gd name="connsiteY9" fmla="*/ 934720 h 2026920"/>
              <a:gd name="connsiteX10" fmla="*/ 1026160 w 1681922"/>
              <a:gd name="connsiteY10" fmla="*/ 1041400 h 2026920"/>
              <a:gd name="connsiteX11" fmla="*/ 731520 w 1681922"/>
              <a:gd name="connsiteY11" fmla="*/ 1198880 h 2026920"/>
              <a:gd name="connsiteX12" fmla="*/ 472440 w 1681922"/>
              <a:gd name="connsiteY12" fmla="*/ 1488440 h 2026920"/>
              <a:gd name="connsiteX13" fmla="*/ 1097280 w 1681922"/>
              <a:gd name="connsiteY13" fmla="*/ 1666240 h 2026920"/>
              <a:gd name="connsiteX14" fmla="*/ 1590040 w 1681922"/>
              <a:gd name="connsiteY14" fmla="*/ 1798320 h 2026920"/>
              <a:gd name="connsiteX15" fmla="*/ 1666240 w 1681922"/>
              <a:gd name="connsiteY15" fmla="*/ 1808480 h 2026920"/>
              <a:gd name="connsiteX16" fmla="*/ 1397000 w 1681922"/>
              <a:gd name="connsiteY16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81922" h="2026920">
                <a:moveTo>
                  <a:pt x="0" y="0"/>
                </a:moveTo>
                <a:cubicBezTo>
                  <a:pt x="33020" y="33020"/>
                  <a:pt x="66040" y="66040"/>
                  <a:pt x="116840" y="111760"/>
                </a:cubicBezTo>
                <a:cubicBezTo>
                  <a:pt x="167640" y="157480"/>
                  <a:pt x="226060" y="222673"/>
                  <a:pt x="304800" y="274320"/>
                </a:cubicBezTo>
                <a:cubicBezTo>
                  <a:pt x="383540" y="325967"/>
                  <a:pt x="502920" y="384387"/>
                  <a:pt x="589280" y="421640"/>
                </a:cubicBezTo>
                <a:cubicBezTo>
                  <a:pt x="675640" y="458893"/>
                  <a:pt x="744220" y="469053"/>
                  <a:pt x="822960" y="497840"/>
                </a:cubicBezTo>
                <a:cubicBezTo>
                  <a:pt x="901700" y="526627"/>
                  <a:pt x="975360" y="564727"/>
                  <a:pt x="1061720" y="594360"/>
                </a:cubicBezTo>
                <a:cubicBezTo>
                  <a:pt x="1148080" y="623993"/>
                  <a:pt x="1341120" y="675640"/>
                  <a:pt x="1341120" y="675640"/>
                </a:cubicBezTo>
                <a:cubicBezTo>
                  <a:pt x="1412240" y="695960"/>
                  <a:pt x="1496060" y="689187"/>
                  <a:pt x="1488440" y="716280"/>
                </a:cubicBezTo>
                <a:cubicBezTo>
                  <a:pt x="1480820" y="743373"/>
                  <a:pt x="1352127" y="801793"/>
                  <a:pt x="1295400" y="838200"/>
                </a:cubicBezTo>
                <a:cubicBezTo>
                  <a:pt x="1238673" y="874607"/>
                  <a:pt x="1192953" y="900853"/>
                  <a:pt x="1148080" y="934720"/>
                </a:cubicBezTo>
                <a:cubicBezTo>
                  <a:pt x="1103207" y="968587"/>
                  <a:pt x="1095587" y="997373"/>
                  <a:pt x="1026160" y="1041400"/>
                </a:cubicBezTo>
                <a:cubicBezTo>
                  <a:pt x="956733" y="1085427"/>
                  <a:pt x="823807" y="1124373"/>
                  <a:pt x="731520" y="1198880"/>
                </a:cubicBezTo>
                <a:cubicBezTo>
                  <a:pt x="639233" y="1273387"/>
                  <a:pt x="411480" y="1410547"/>
                  <a:pt x="472440" y="1488440"/>
                </a:cubicBezTo>
                <a:cubicBezTo>
                  <a:pt x="533400" y="1566333"/>
                  <a:pt x="1097280" y="1666240"/>
                  <a:pt x="1097280" y="1666240"/>
                </a:cubicBezTo>
                <a:lnTo>
                  <a:pt x="1590040" y="1798320"/>
                </a:lnTo>
                <a:cubicBezTo>
                  <a:pt x="1684867" y="1822027"/>
                  <a:pt x="1698413" y="1770380"/>
                  <a:pt x="1666240" y="1808480"/>
                </a:cubicBezTo>
                <a:cubicBezTo>
                  <a:pt x="1634067" y="1846580"/>
                  <a:pt x="1438487" y="2006600"/>
                  <a:pt x="1397000" y="202692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190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25E2B52C-03DB-5BB9-DFCB-F18C2D325EB2}"/>
              </a:ext>
            </a:extLst>
          </p:cNvPr>
          <p:cNvSpPr/>
          <p:nvPr/>
        </p:nvSpPr>
        <p:spPr>
          <a:xfrm>
            <a:off x="3815080" y="5303520"/>
            <a:ext cx="462613" cy="703774"/>
          </a:xfrm>
          <a:custGeom>
            <a:avLst/>
            <a:gdLst>
              <a:gd name="connsiteX0" fmla="*/ 0 w 462613"/>
              <a:gd name="connsiteY0" fmla="*/ 0 h 703774"/>
              <a:gd name="connsiteX1" fmla="*/ 309880 w 462613"/>
              <a:gd name="connsiteY1" fmla="*/ 111760 h 703774"/>
              <a:gd name="connsiteX2" fmla="*/ 462280 w 462613"/>
              <a:gd name="connsiteY2" fmla="*/ 187960 h 703774"/>
              <a:gd name="connsiteX3" fmla="*/ 345440 w 462613"/>
              <a:gd name="connsiteY3" fmla="*/ 340360 h 703774"/>
              <a:gd name="connsiteX4" fmla="*/ 172720 w 462613"/>
              <a:gd name="connsiteY4" fmla="*/ 568960 h 703774"/>
              <a:gd name="connsiteX5" fmla="*/ 121920 w 462613"/>
              <a:gd name="connsiteY5" fmla="*/ 670560 h 703774"/>
              <a:gd name="connsiteX6" fmla="*/ 208280 w 462613"/>
              <a:gd name="connsiteY6" fmla="*/ 690880 h 703774"/>
              <a:gd name="connsiteX7" fmla="*/ 370840 w 462613"/>
              <a:gd name="connsiteY7" fmla="*/ 487680 h 7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2613" h="703774">
                <a:moveTo>
                  <a:pt x="0" y="0"/>
                </a:moveTo>
                <a:cubicBezTo>
                  <a:pt x="116416" y="40216"/>
                  <a:pt x="232833" y="80433"/>
                  <a:pt x="309880" y="111760"/>
                </a:cubicBezTo>
                <a:cubicBezTo>
                  <a:pt x="386927" y="143087"/>
                  <a:pt x="456353" y="149860"/>
                  <a:pt x="462280" y="187960"/>
                </a:cubicBezTo>
                <a:cubicBezTo>
                  <a:pt x="468207" y="226060"/>
                  <a:pt x="393700" y="276860"/>
                  <a:pt x="345440" y="340360"/>
                </a:cubicBezTo>
                <a:cubicBezTo>
                  <a:pt x="297180" y="403860"/>
                  <a:pt x="209973" y="513927"/>
                  <a:pt x="172720" y="568960"/>
                </a:cubicBezTo>
                <a:cubicBezTo>
                  <a:pt x="135467" y="623993"/>
                  <a:pt x="115993" y="650240"/>
                  <a:pt x="121920" y="670560"/>
                </a:cubicBezTo>
                <a:cubicBezTo>
                  <a:pt x="127847" y="690880"/>
                  <a:pt x="166793" y="721360"/>
                  <a:pt x="208280" y="690880"/>
                </a:cubicBezTo>
                <a:cubicBezTo>
                  <a:pt x="249767" y="660400"/>
                  <a:pt x="310303" y="574040"/>
                  <a:pt x="370840" y="487680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Picture 4" descr="Orocam SAS - Inicio">
            <a:extLst>
              <a:ext uri="{FF2B5EF4-FFF2-40B4-BE49-F238E27FC236}">
                <a16:creationId xmlns:a16="http://schemas.microsoft.com/office/drawing/2014/main" id="{758F6ED0-34DD-76FF-4DA0-B7DD6E4C4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377">
                        <a14:foregroundMark x1="25545" y1="24841" x2="31776" y2="24841"/>
                        <a14:foregroundMark x1="18380" y1="29936" x2="19315" y2="43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96570" y="3191451"/>
            <a:ext cx="637030" cy="36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Orocam SAS - Inicio">
            <a:extLst>
              <a:ext uri="{FF2B5EF4-FFF2-40B4-BE49-F238E27FC236}">
                <a16:creationId xmlns:a16="http://schemas.microsoft.com/office/drawing/2014/main" id="{F36B193C-EC50-8F40-E522-CF7B2040A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377">
                        <a14:foregroundMark x1="25545" y1="24841" x2="31776" y2="24841"/>
                        <a14:foregroundMark x1="18380" y1="29936" x2="19315" y2="43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52819" y="5317339"/>
            <a:ext cx="534304" cy="34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Orocam SAS - Inicio">
            <a:extLst>
              <a:ext uri="{FF2B5EF4-FFF2-40B4-BE49-F238E27FC236}">
                <a16:creationId xmlns:a16="http://schemas.microsoft.com/office/drawing/2014/main" id="{8CDEE66B-A5F8-A83E-C3A2-739FB4388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377">
                        <a14:foregroundMark x1="25545" y1="24841" x2="31776" y2="24841"/>
                        <a14:foregroundMark x1="18380" y1="29936" x2="19315" y2="43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452" y="5571289"/>
            <a:ext cx="363532" cy="22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63FE5514-2B89-0ACE-E505-E9E1F2B1FDEF}"/>
              </a:ext>
            </a:extLst>
          </p:cNvPr>
          <p:cNvSpPr/>
          <p:nvPr/>
        </p:nvSpPr>
        <p:spPr>
          <a:xfrm>
            <a:off x="4154549" y="5429055"/>
            <a:ext cx="164283" cy="1422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239C8297-B5A4-AFD2-5B6E-C6C07EAE578E}"/>
              </a:ext>
            </a:extLst>
          </p:cNvPr>
          <p:cNvSpPr/>
          <p:nvPr/>
        </p:nvSpPr>
        <p:spPr>
          <a:xfrm>
            <a:off x="4328160" y="5119335"/>
            <a:ext cx="903376" cy="361985"/>
          </a:xfrm>
          <a:custGeom>
            <a:avLst/>
            <a:gdLst>
              <a:gd name="connsiteX0" fmla="*/ 0 w 903376"/>
              <a:gd name="connsiteY0" fmla="*/ 361985 h 361985"/>
              <a:gd name="connsiteX1" fmla="*/ 60960 w 903376"/>
              <a:gd name="connsiteY1" fmla="*/ 306105 h 361985"/>
              <a:gd name="connsiteX2" fmla="*/ 182880 w 903376"/>
              <a:gd name="connsiteY2" fmla="*/ 224825 h 361985"/>
              <a:gd name="connsiteX3" fmla="*/ 335280 w 903376"/>
              <a:gd name="connsiteY3" fmla="*/ 123225 h 361985"/>
              <a:gd name="connsiteX4" fmla="*/ 543560 w 903376"/>
              <a:gd name="connsiteY4" fmla="*/ 92745 h 361985"/>
              <a:gd name="connsiteX5" fmla="*/ 868680 w 903376"/>
              <a:gd name="connsiteY5" fmla="*/ 11465 h 361985"/>
              <a:gd name="connsiteX6" fmla="*/ 894080 w 903376"/>
              <a:gd name="connsiteY6" fmla="*/ 11465 h 361985"/>
              <a:gd name="connsiteX7" fmla="*/ 868680 w 903376"/>
              <a:gd name="connsiteY7" fmla="*/ 113065 h 36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376" h="361985">
                <a:moveTo>
                  <a:pt x="0" y="361985"/>
                </a:moveTo>
                <a:cubicBezTo>
                  <a:pt x="15240" y="345475"/>
                  <a:pt x="30480" y="328965"/>
                  <a:pt x="60960" y="306105"/>
                </a:cubicBezTo>
                <a:cubicBezTo>
                  <a:pt x="91440" y="283245"/>
                  <a:pt x="182880" y="224825"/>
                  <a:pt x="182880" y="224825"/>
                </a:cubicBezTo>
                <a:cubicBezTo>
                  <a:pt x="228600" y="194345"/>
                  <a:pt x="275167" y="145238"/>
                  <a:pt x="335280" y="123225"/>
                </a:cubicBezTo>
                <a:cubicBezTo>
                  <a:pt x="395393" y="101212"/>
                  <a:pt x="454660" y="111372"/>
                  <a:pt x="543560" y="92745"/>
                </a:cubicBezTo>
                <a:cubicBezTo>
                  <a:pt x="632460" y="74118"/>
                  <a:pt x="810260" y="25012"/>
                  <a:pt x="868680" y="11465"/>
                </a:cubicBezTo>
                <a:cubicBezTo>
                  <a:pt x="927100" y="-2082"/>
                  <a:pt x="894080" y="-5468"/>
                  <a:pt x="894080" y="11465"/>
                </a:cubicBezTo>
                <a:cubicBezTo>
                  <a:pt x="894080" y="28398"/>
                  <a:pt x="871220" y="96978"/>
                  <a:pt x="868680" y="113065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190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34472909-27A2-5EEB-287F-A5342D29D8D5}"/>
              </a:ext>
            </a:extLst>
          </p:cNvPr>
          <p:cNvSpPr/>
          <p:nvPr/>
        </p:nvSpPr>
        <p:spPr>
          <a:xfrm>
            <a:off x="4099560" y="5283200"/>
            <a:ext cx="1154074" cy="852141"/>
          </a:xfrm>
          <a:custGeom>
            <a:avLst/>
            <a:gdLst>
              <a:gd name="connsiteX0" fmla="*/ 0 w 1154074"/>
              <a:gd name="connsiteY0" fmla="*/ 721360 h 852141"/>
              <a:gd name="connsiteX1" fmla="*/ 386080 w 1154074"/>
              <a:gd name="connsiteY1" fmla="*/ 807720 h 852141"/>
              <a:gd name="connsiteX2" fmla="*/ 579120 w 1154074"/>
              <a:gd name="connsiteY2" fmla="*/ 828040 h 852141"/>
              <a:gd name="connsiteX3" fmla="*/ 1117600 w 1154074"/>
              <a:gd name="connsiteY3" fmla="*/ 828040 h 852141"/>
              <a:gd name="connsiteX4" fmla="*/ 1102360 w 1154074"/>
              <a:gd name="connsiteY4" fmla="*/ 513080 h 852141"/>
              <a:gd name="connsiteX5" fmla="*/ 1076960 w 1154074"/>
              <a:gd name="connsiteY5" fmla="*/ 345440 h 852141"/>
              <a:gd name="connsiteX6" fmla="*/ 1076960 w 1154074"/>
              <a:gd name="connsiteY6" fmla="*/ 274320 h 852141"/>
              <a:gd name="connsiteX7" fmla="*/ 1092200 w 1154074"/>
              <a:gd name="connsiteY7" fmla="*/ 127000 h 852141"/>
              <a:gd name="connsiteX8" fmla="*/ 1087120 w 1154074"/>
              <a:gd name="connsiteY8" fmla="*/ 0 h 852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074" h="852141">
                <a:moveTo>
                  <a:pt x="0" y="721360"/>
                </a:moveTo>
                <a:cubicBezTo>
                  <a:pt x="144780" y="755650"/>
                  <a:pt x="289560" y="789940"/>
                  <a:pt x="386080" y="807720"/>
                </a:cubicBezTo>
                <a:cubicBezTo>
                  <a:pt x="482600" y="825500"/>
                  <a:pt x="457200" y="824653"/>
                  <a:pt x="579120" y="828040"/>
                </a:cubicBezTo>
                <a:cubicBezTo>
                  <a:pt x="701040" y="831427"/>
                  <a:pt x="1030393" y="880533"/>
                  <a:pt x="1117600" y="828040"/>
                </a:cubicBezTo>
                <a:cubicBezTo>
                  <a:pt x="1204807" y="775547"/>
                  <a:pt x="1109133" y="593513"/>
                  <a:pt x="1102360" y="513080"/>
                </a:cubicBezTo>
                <a:cubicBezTo>
                  <a:pt x="1095587" y="432647"/>
                  <a:pt x="1081193" y="385233"/>
                  <a:pt x="1076960" y="345440"/>
                </a:cubicBezTo>
                <a:cubicBezTo>
                  <a:pt x="1072727" y="305647"/>
                  <a:pt x="1074420" y="310727"/>
                  <a:pt x="1076960" y="274320"/>
                </a:cubicBezTo>
                <a:cubicBezTo>
                  <a:pt x="1079500" y="237913"/>
                  <a:pt x="1090507" y="172720"/>
                  <a:pt x="1092200" y="127000"/>
                </a:cubicBezTo>
                <a:cubicBezTo>
                  <a:pt x="1093893" y="81280"/>
                  <a:pt x="1087967" y="19473"/>
                  <a:pt x="1087120" y="0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6" name="Picture 4" descr="Orocam SAS - Inicio">
            <a:extLst>
              <a:ext uri="{FF2B5EF4-FFF2-40B4-BE49-F238E27FC236}">
                <a16:creationId xmlns:a16="http://schemas.microsoft.com/office/drawing/2014/main" id="{E3280781-5C30-1036-A819-8F0D44787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377">
                        <a14:foregroundMark x1="25545" y1="24841" x2="31776" y2="24841"/>
                        <a14:foregroundMark x1="18380" y1="29936" x2="19315" y2="43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9281" flipH="1">
            <a:off x="4971945" y="5067573"/>
            <a:ext cx="371642" cy="2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Orocam SAS - Inicio">
            <a:extLst>
              <a:ext uri="{FF2B5EF4-FFF2-40B4-BE49-F238E27FC236}">
                <a16:creationId xmlns:a16="http://schemas.microsoft.com/office/drawing/2014/main" id="{D2D559F6-27D0-353C-AE5B-1CD465CD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377">
                        <a14:foregroundMark x1="25545" y1="24841" x2="31776" y2="24841"/>
                        <a14:foregroundMark x1="18380" y1="29936" x2="19315" y2="43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9281" flipH="1">
            <a:off x="4040231" y="5859303"/>
            <a:ext cx="371642" cy="2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Orocam SAS - Inicio">
            <a:extLst>
              <a:ext uri="{FF2B5EF4-FFF2-40B4-BE49-F238E27FC236}">
                <a16:creationId xmlns:a16="http://schemas.microsoft.com/office/drawing/2014/main" id="{049A4CE7-9CE7-77FE-5791-11801AB4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377">
                        <a14:foregroundMark x1="25545" y1="24841" x2="31776" y2="24841"/>
                        <a14:foregroundMark x1="18380" y1="29936" x2="19315" y2="43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57932" flipH="1">
            <a:off x="5064330" y="5783467"/>
            <a:ext cx="477527" cy="2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39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44 0.03426 L 0.02344 0.03449 C 0.02383 0.03611 0.02396 0.03819 0.02461 0.04004 C 0.02487 0.04074 0.02552 0.04097 0.02591 0.04143 C 0.02643 0.04236 0.02695 0.04305 0.0276 0.04375 L 0.02799 0.04606 L 0.02799 0.04629 C 0.03008 0.0493 0.03216 0.05231 0.03424 0.05555 C 0.03463 0.05625 0.03502 0.05717 0.03541 0.05787 C 0.03958 0.06273 0.03359 0.0537 0.03802 0.05995 C 0.03906 0.0618 0.04023 0.06342 0.04127 0.06527 C 0.04193 0.0662 0.04232 0.06736 0.04297 0.06828 C 0.04336 0.06875 0.04375 0.06852 0.04427 0.06898 C 0.04466 0.06944 0.04544 0.07037 0.04544 0.0706 L 0.04544 0.06967 C 0.04818 0.07384 0.05091 0.07824 0.05377 0.08217 C 0.05416 0.08287 0.05469 0.08264 0.05508 0.0831 C 0.0556 0.08356 0.05612 0.08449 0.05677 0.08518 C 0.05755 0.08634 0.05846 0.08703 0.05924 0.08819 C 0.05963 0.08889 0.06002 0.08981 0.06041 0.09051 C 0.06081 0.09097 0.06133 0.09097 0.06172 0.0912 C 0.06276 0.09166 0.06393 0.09189 0.0651 0.09259 C 0.06588 0.09328 0.06666 0.09398 0.06758 0.0949 C 0.06797 0.09537 0.06836 0.09606 0.06875 0.09629 C 0.06888 0.09652 0.06875 0.09583 0.06875 0.0956 L 0.06875 0.09421 C 0.07187 0.09583 0.07513 0.09676 0.07799 0.0993 C 0.07903 0.10023 0.08021 0.10139 0.08125 0.10231 C 0.08398 0.10416 0.08659 0.10602 0.08919 0.1081 C 0.09193 0.11064 0.09075 0.11041 0.09258 0.11041 L 0.09258 0.11064 C 0.09505 0.11088 0.09765 0.11041 0.1 0.1118 C 0.10403 0.11435 0.10742 0.11921 0.11133 0.12222 C 0.11276 0.12361 0.11432 0.12477 0.11588 0.12592 C 0.12187 0.13148 0.11836 0.12986 0.12291 0.13125 C 0.12487 0.13078 0.12682 0.13032 0.12877 0.12963 C 0.12916 0.12963 0.12969 0.1287 0.13008 0.12893 C 0.13073 0.12939 0.13112 0.13102 0.13177 0.13194 C 0.13294 0.13356 0.13568 0.13518 0.13711 0.13564 C 0.13724 0.13564 0.13711 0.13518 0.13711 0.13495 L 0.13711 0.13333 L 0.13841 0.13564 C 0.13724 0.13958 0.1362 0.14352 0.13502 0.14745 C 0.13476 0.14861 0.13437 0.14977 0.13385 0.15046 C 0.13268 0.15139 0.12773 0.15347 0.1263 0.15416 C 0.12383 0.15532 0.1263 0.15439 0.12291 0.15717 C 0.12239 0.1574 0.12187 0.15764 0.12135 0.15787 C 0.12057 0.15856 0.11992 0.15949 0.11927 0.15995 C 0.11849 0.16064 0.11784 0.16088 0.11719 0.16157 C 0.11653 0.16203 0.11614 0.16342 0.11549 0.16365 C 0.11458 0.16435 0.11354 0.16435 0.1125 0.16458 C 0.10833 0.16944 0.11549 0.16134 0.10885 0.16666 C 0.1082 0.16713 0.10807 0.16852 0.10755 0.16898 C 0.10703 0.16944 0.10638 0.16944 0.10586 0.16967 L 0.10416 0.17037 L 0.10377 0.16967 C 0.1013 0.18541 0.10325 0.17477 0.10052 0.1868 C 0.09922 0.19213 0.10156 0.18611 0.09752 0.1956 C 0.09713 0.19652 0.09674 0.19722 0.09635 0.19791 C 0.09596 0.19838 0.09544 0.19814 0.09505 0.19861 C 0.09453 0.19907 0.09427 0.19977 0.09375 0.2 C 0.09297 0.20069 0.09206 0.20069 0.09127 0.20162 C 0.08737 0.20555 0.08945 0.20416 0.08502 0.20532 C 0.08073 0.20833 0.08086 0.20555 0.08086 0.20902 L 0.08086 0.2081 C 0.07409 0.22731 0.08073 0.21064 0.0763 0.21852 C 0.07591 0.21921 0.07591 0.22037 0.07552 0.22083 C 0.07448 0.22199 0.07318 0.22268 0.07213 0.22384 C 0.07187 0.22453 0.07161 0.22546 0.07135 0.22592 C 0.0694 0.22893 0.06862 0.22939 0.06666 0.23125 C 0.0664 0.23194 0.06627 0.23287 0.06588 0.23333 C 0.06432 0.23472 0.06133 0.23657 0.05924 0.23773 L 0.05755 0.24004 L 0.05755 0.23935 C 0.05742 0.24213 0.05729 0.24467 0.05716 0.24745 C 0.05703 0.24861 0.05677 0.25 0.05677 0.25115 C 0.05677 0.25185 0.0569 0.25277 0.05716 0.25347 C 0.05716 0.2537 0.05716 0.25301 0.05716 0.25254 L 0.05716 0.25185 C 0.05898 0.25254 0.0612 0.25324 0.06302 0.25486 C 0.06693 0.25879 0.06198 0.25555 0.06719 0.25926 C 0.06901 0.26064 0.07096 0.2618 0.07291 0.26296 C 0.07435 0.26389 0.07578 0.26435 0.07708 0.26527 C 0.07786 0.26574 0.07851 0.26643 0.07916 0.26666 C 0.07943 0.26689 0.07943 0.2662 0.07969 0.26597 L 0.07969 0.2662 C 0.08203 0.26805 0.08424 0.27014 0.08672 0.27199 C 0.08724 0.27222 0.08776 0.27245 0.08841 0.27268 C 0.09427 0.27569 0.08086 0.27291 0.1013 0.27407 C 0.10234 0.2743 0.10351 0.27477 0.10469 0.27477 C 0.10664 0.27523 0.10885 0.27477 0.11094 0.27569 C 0.1138 0.27685 0.1164 0.27963 0.11927 0.28078 C 0.11979 0.28102 0.12031 0.28125 0.12083 0.28148 C 0.1237 0.28264 0.12278 0.28125 0.12383 0.2831 L 0.12383 0.28333 C 0.12578 0.28379 0.12773 0.28426 0.12969 0.28518 C 0.13138 0.28611 0.13307 0.28727 0.13463 0.28889 C 0.13502 0.28935 0.13541 0.29027 0.13594 0.29051 C 0.13841 0.29097 0.14088 0.29097 0.14336 0.2912 C 0.14805 0.29352 0.14635 0.29328 0.14844 0.29328 L 0.14844 0.29352 C 0.14791 0.29629 0.14778 0.29953 0.14713 0.30231 C 0.14648 0.30509 0.14505 0.30532 0.14375 0.30671 C 0.14297 0.30764 0.14206 0.30856 0.14127 0.30972 C 0.14088 0.31041 0.14049 0.31134 0.1401 0.3118 C 0.13958 0.3125 0.13893 0.3125 0.13841 0.31273 C 0.13828 0.31342 0.13828 0.31435 0.13802 0.31481 C 0.13541 0.31944 0.13594 0.31921 0.13424 0.31921 " pathEditMode="relative" rAng="0" ptsTypes="AAAAAAAAAAAAAAAAAAAAAAAAAAAAAAAAAAAAAAAAAAAAAAAAAAAAAAAAAAAAAAAAAAAAAAAAAAAAAAAAAAAAAAAAAAAAAAAAAAAAAAAAAAAA">
                                      <p:cBhvr>
                                        <p:cTn id="6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64 0.01435 L 0.02864 0.01435 C 0.02969 0.01666 0.0306 0.01944 0.0319 0.02152 C 0.03281 0.02314 0.03528 0.02523 0.03528 0.02523 C 0.03607 0.02754 0.03672 0.03009 0.03776 0.03194 C 0.04245 0.04097 0.0401 0.03402 0.04401 0.04004 C 0.04453 0.04097 0.04492 0.04213 0.04531 0.04305 L 0.04648 0.04745 L 0.04687 0.05046 C 0.04831 0.05231 0.04974 0.05393 0.05104 0.05578 C 0.05195 0.05694 0.05273 0.05833 0.05364 0.05949 C 0.05482 0.06088 0.05612 0.0618 0.05729 0.06319 C 0.05898 0.06481 0.05924 0.06597 0.06146 0.06759 C 0.06224 0.06805 0.06315 0.06805 0.06406 0.06828 C 0.06536 0.06875 0.06575 0.06898 0.06693 0.06967 C 0.06836 0.07152 0.06966 0.07338 0.07109 0.075 C 0.07448 0.0787 0.07239 0.075 0.07357 0.07708 L 0.07396 0.07801 C 0.07513 0.0787 0.0763 0.07939 0.07734 0.08009 C 0.07838 0.08078 0.0793 0.08171 0.08021 0.0824 C 0.08112 0.08287 0.0819 0.08333 0.08281 0.08379 C 0.08463 0.08518 0.08528 0.08657 0.08737 0.08819 C 0.08789 0.08865 0.08854 0.08865 0.08906 0.08912 C 0.08958 0.08935 0.0901 0.09004 0.09062 0.09051 C 0.09114 0.09074 0.09153 0.09097 0.09193 0.0912 C 0.09284 0.09189 0.09349 0.09305 0.0944 0.09352 C 0.09609 0.09444 0.09778 0.09514 0.09948 0.0956 C 0.10221 0.09652 0.10377 0.09652 0.10612 0.09652 L 0.10729 0.10162 C 0.12265 0.11435 0.11627 0.11458 0.12526 0.11273 C 0.12916 0.11319 0.13307 0.11342 0.13698 0.11412 C 0.13984 0.11481 0.1457 0.11643 0.1457 0.11643 L 0.1457 0.11782 C 0.14518 0.1199 0.14479 0.12199 0.14401 0.12384 C 0.14375 0.12453 0.1431 0.12477 0.14284 0.12523 C 0.14206 0.12662 0.14166 0.12824 0.14114 0.12986 L 0.14114 0.12986 C 0.14075 0.13102 0.14023 0.13217 0.13984 0.13356 C 0.1388 0.13657 0.13815 0.13865 0.13659 0.14097 C 0.13581 0.14189 0.13489 0.14305 0.13398 0.14375 C 0.13242 0.14537 0.13047 0.1456 0.12903 0.14745 C 0.12851 0.14838 0.12799 0.1493 0.12734 0.14977 C 0.12682 0.15023 0.1263 0.15023 0.12565 0.15046 C 0.12422 0.15115 0.12265 0.15139 0.12109 0.15208 C 0.11901 0.15301 0.11471 0.15532 0.11237 0.15787 C 0.11198 0.15833 0.11185 0.15902 0.11146 0.15949 L 0.11146 0.15949 C 0.10221 0.18426 0.1112 0.16157 0.10482 0.175 C 0.1039 0.17685 0.10325 0.17893 0.10234 0.18078 C 0.10117 0.18356 0.09661 0.18958 0.09648 0.18981 C 0.09544 0.19097 0.09427 0.19143 0.09323 0.19282 C 0.09206 0.19398 0.09127 0.1956 0.09023 0.19722 C 0.08984 0.19791 0.08958 0.19884 0.08906 0.1993 C 0.08099 0.20648 0.08242 0.20578 0.07734 0.20764 C 0.07565 0.21064 0.07174 0.21527 0.0707 0.22083 C 0.07057 0.22129 0.0707 0.22199 0.0707 0.22245 L 0.0707 0.22245 C 0.07096 0.22615 0.07096 0.22986 0.07148 0.23356 C 0.07174 0.23472 0.07239 0.23541 0.07278 0.23634 C 0.07305 0.23727 0.07278 0.23865 0.07318 0.23935 C 0.07357 0.24004 0.07435 0.23981 0.07487 0.24004 C 0.07513 0.24097 0.07539 0.24166 0.07565 0.24236 C 0.07604 0.24328 0.07604 0.24467 0.07656 0.24537 C 0.07695 0.24606 0.0776 0.24583 0.07812 0.24606 C 0.0789 0.24583 0.07956 0.24537 0.08021 0.24537 C 0.08463 0.2456 0.08672 0.24676 0.09062 0.24838 L 0.09323 0.24745 L 0.09323 0.24676 C 0.09479 0.24791 0.09661 0.24861 0.09818 0.24977 C 0.09987 0.25115 0.10143 0.25324 0.10312 0.25416 C 0.10547 0.25555 0.10794 0.25602 0.11028 0.25717 C 0.11172 0.25787 0.11302 0.25856 0.11445 0.25949 C 0.11601 0.26041 0.11745 0.26157 0.11901 0.26227 C 0.12005 0.26296 0.12122 0.26342 0.12239 0.26389 C 0.12461 0.26504 0.12617 0.26597 0.12864 0.26689 C 0.13802 0.27014 0.12969 0.26689 0.13698 0.26898 C 0.1375 0.26921 0.13802 0.26967 0.13867 0.26967 C 0.1457 0.27106 0.14362 0.26759 0.1457 0.27129 L 0.1457 0.27129 C 0.1487 0.27176 0.15182 0.27199 0.15482 0.27268 C 0.15638 0.27314 0.15794 0.27453 0.1595 0.275 C 0.16237 0.27569 0.16523 0.27592 0.16823 0.27639 C 0.16862 0.27801 0.16875 0.27963 0.1694 0.28078 C 0.17135 0.28426 0.17278 0.28426 0.17487 0.28611 C 0.17604 0.28703 0.17708 0.28842 0.17825 0.28912 C 0.18203 0.29143 0.18815 0.29097 0.19153 0.2912 C 0.19166 0.2912 0.19414 0.29236 0.1944 0.29282 C 0.19583 0.29467 0.19544 0.29467 0.19492 0.2956 L 0.19492 0.2956 C 0.19674 0.29768 0.19857 0.29953 0.20026 0.30162 C 0.20091 0.30254 0.20182 0.30324 0.20195 0.30463 C 0.20234 0.30879 0.20169 0.31296 0.20156 0.31713 L 0.20117 0.31713 C 0.20052 0.31967 0.2 0.32222 0.19948 0.32453 C 0.19909 0.32662 0.19909 0.32754 0.19818 0.32893 C 0.19752 0.33009 0.19687 0.33102 0.19609 0.33194 C 0.19518 0.3331 0.19414 0.33402 0.19323 0.33495 C 0.19232 0.33588 0.19166 0.33727 0.19075 0.33796 C 0.18841 0.33981 0.18359 0.34236 0.18359 0.34236 C 0.1832 0.34328 0.18268 0.34421 0.18242 0.34537 C 0.1819 0.34676 0.18164 0.35023 0.18151 0.35115 C 0.18138 0.35208 0.18125 0.35277 0.18112 0.35347 C 0.18216 0.35602 0.1819 0.35486 0.1819 0.35717 L 0.18151 0.35787 C 0.18112 0.36064 0.18073 0.36342 0.18034 0.36597 C 0.18008 0.36759 0.17982 0.37129 0.17943 0.37268 C 0.17877 0.37592 0.17864 0.37523 0.17773 0.37801 C 0.17747 0.37893 0.17721 0.37986 0.17695 0.38078 C 0.17747 0.3868 0.17734 0.38773 0.17734 0.38379 L 0.17773 0.38379 C 0.17838 0.3824 0.18073 0.37407 0.1832 0.37338 C 0.18555 0.37291 0.18789 0.37291 0.19023 0.37268 C 0.19101 0.36365 0.18971 0.37083 0.19401 0.36389 C 0.1944 0.36342 0.1944 0.36227 0.1944 0.36157 C 0.19466 0.36064 0.19453 0.35949 0.19492 0.35856 C 0.19674 0.35416 0.19818 0.35277 0.20026 0.34977 C 0.20039 0.34907 0.20039 0.34814 0.20065 0.34745 C 0.20195 0.34467 0.2039 0.34444 0.20573 0.34375 C 0.20612 0.34328 0.20651 0.34282 0.2069 0.34236 C 0.20885 0.34097 0.21159 0.34166 0.21328 0.34166 " pathEditMode="relative" ptsTypes="AAAAAAAAAAAAAAAAAAAAAAAAAAAAAAAAAAAAAAAAAAAAAAAAAAAAAAAAAAAAAAAAAAAAAAAAAAAAAAAAAAAAAAAAAAAAAAAAAAAAAAAAAAAAAAAAAAAAAAAA">
                                      <p:cBhvr>
                                        <p:cTn id="10" dur="6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003 L 0.025 -0.00277 C 0.02604 -0.00532 0.02708 -0.00763 0.02825 -0.00972 C 0.0293 -0.0118 0.03086 -0.01319 0.03164 -0.01574 C 0.0319 -0.01666 0.03203 -0.01782 0.03242 -0.01875 C 0.03294 -0.01967 0.03359 -0.02013 0.03411 -0.02083 C 0.03489 -0.02199 0.03659 -0.02384 0.03659 -0.02361 C 0.03685 -0.02453 0.03711 -0.02546 0.03737 -0.02615 C 0.03802 -0.02708 0.03945 -0.02824 0.03945 -0.028 L 0.03997 -0.02824 C 0.04127 -0.02777 0.04271 -0.02754 0.04414 -0.02685 C 0.04453 -0.02662 0.04492 -0.02569 0.04531 -0.02523 C 0.047 -0.02407 0.0487 -0.02338 0.05039 -0.02245 C 0.05247 -0.02106 0.05456 -0.02013 0.05664 -0.01875 C 0.05729 -0.01805 0.05794 -0.01782 0.05872 -0.01713 C 0.06107 -0.01504 0.05872 -0.0162 0.06159 -0.01412 C 0.06211 -0.01388 0.06276 -0.01365 0.06328 -0.01342 C 0.06536 -0.01111 0.06406 -0.01203 0.06745 -0.01203 L 0.06745 -0.0118 C 0.07213 -0.00949 0.07148 -0.01088 0.07539 -0.00463 C 0.07734 -0.00115 0.07487 -0.00324 0.07747 -0.00092 C 0.07747 -0.00069 0.07773 -0.00092 0.07786 -0.00092 L 0.07786 -0.00231 L 0.08489 -0.00671 C 0.09193 -0.01088 0.08646 -0.00694 0.09193 -0.01134 C 0.09232 -0.01203 0.09258 -0.01273 0.09284 -0.01342 C 0.09297 -0.01412 0.09297 -0.01504 0.09323 -0.01574 C 0.09752 -0.02314 0.09648 -0.02222 0.09987 -0.02384 L 0.10078 -0.02615 L 0.10078 -0.02592 C 0.10208 -0.02847 0.10338 -0.03125 0.10495 -0.03356 C 0.10547 -0.03449 0.10638 -0.03472 0.10703 -0.03564 C 0.10742 -0.03634 0.10781 -0.03726 0.1082 -0.03796 C 0.10885 -0.03888 0.10963 -0.03935 0.11029 -0.04004 C 0.11068 -0.0405 0.11107 -0.0412 0.11159 -0.04166 C 0.11354 -0.04328 0.11536 -0.04513 0.11745 -0.04606 L 0.11901 -0.04675 L 0.11901 -0.04652 C 0.12109 -0.0456 0.12318 -0.04328 0.12526 -0.04305 C 0.12904 -0.04282 0.13281 -0.04421 0.13659 -0.04537 C 0.13711 -0.0456 0.13763 -0.04629 0.13828 -0.04675 C 0.13932 -0.04768 0.13919 -0.04745 0.13984 -0.04745 L 0.13984 -0.04722 L 0.14531 -0.05046 C 0.147 -0.05138 0.14648 -0.05115 0.14779 -0.05115 L 0.14779 -0.05092 L 0.15078 -0.04675 " pathEditMode="relative" rAng="0" ptsTypes="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9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926 L -0.00625 -0.00926 C -0.00586 -0.01644 -0.00547 -0.0176 -0.00625 -0.025 C -0.00638 -0.02639 -0.00651 -0.02801 -0.00704 -0.0294 L -0.00873 -0.0338 C -0.00886 -0.03473 -0.00886 -0.03588 -0.00912 -0.03681 C -0.00925 -0.0375 -0.00977 -0.0382 -0.0099 -0.03889 C -0.01016 -0.04074 -0.01003 -0.0426 -0.01029 -0.04422 C -0.01042 -0.04445 -0.01068 -0.04422 -0.01081 -0.04422 L -0.01081 -0.04422 C -0.01107 -0.04653 -0.0112 -0.04908 -0.01159 -0.05162 C -0.01185 -0.05301 -0.01224 -0.0544 -0.01237 -0.05602 L -0.01276 -0.05903 C -0.0125 -0.06042 -0.01237 -0.06204 -0.01198 -0.06343 C -0.01107 -0.06713 -0.0112 -0.06436 -0.0112 -0.06644 L -0.0112 -0.06644 C -0.01029 -0.07014 -0.00964 -0.07385 -0.00873 -0.07755 C -0.00847 -0.07871 -0.00782 -0.0794 -0.00743 -0.08056 C -0.00717 -0.08125 -0.00717 -0.08241 -0.00704 -0.08334 C -0.00691 -0.08426 -0.00677 -0.08496 -0.00664 -0.08565 C -0.00677 -0.08681 -0.00664 -0.0882 -0.00704 -0.08936 C -0.00847 -0.09352 -0.00834 -0.08912 -0.00834 -0.09144 " pathEditMode="relative" ptsTypes="AAAAAAAAAAAAAAAAAAAA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MAURICIO CABALLERO JARAMILLO</dc:creator>
  <cp:lastModifiedBy>OSCAR MAURICIO CABALLERO JARAMILLO</cp:lastModifiedBy>
  <cp:revision>1</cp:revision>
  <dcterms:created xsi:type="dcterms:W3CDTF">2024-01-21T21:16:13Z</dcterms:created>
  <dcterms:modified xsi:type="dcterms:W3CDTF">2024-01-21T21:16:30Z</dcterms:modified>
</cp:coreProperties>
</file>