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797675" cy="9926638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4FA38-5002-4076-C734-995ADDB22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8D44C0-EFE4-A603-1AE2-2B4347FEF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32D87A-458C-C739-3999-9DDB3F67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7C64-C41F-4985-BA67-F0BD1FEC804D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0FEBBF-AAB6-C6D5-3F31-B28C3F83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9992C5-EF42-680B-C4EF-D416F102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67FF-F384-444B-9A60-B68F7D07BF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848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95904-EB87-C518-425D-FA617F45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D54D66-CEE2-F973-1471-8198E9CCF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F3DB7E-483A-4D5B-8216-B41DD821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7C64-C41F-4985-BA67-F0BD1FEC804D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2FC572-936E-A286-9788-B9AAD35C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4A925B-5001-851D-D09C-C2240B4C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67FF-F384-444B-9A60-B68F7D07BF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008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DBAD86-E425-1E52-2727-775060C59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1601DF-CC95-FBB7-90BD-6EF9C7E91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EC5DE3-CC6A-4BBD-7933-1E2F1F34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7C64-C41F-4985-BA67-F0BD1FEC804D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2E7E6F-E0A7-6D82-89E8-635F386B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737FEB-8F74-E9F9-00EE-95B1890B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67FF-F384-444B-9A60-B68F7D07BF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951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5C02E-949B-ED33-D617-E88497B4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F9422D-5246-C97E-0493-F3643199C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87EA71-3507-86C5-FB3A-312E004F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7C64-C41F-4985-BA67-F0BD1FEC804D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80259A-FF15-7D53-18E5-EB3F6D64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8F5054-25CD-C7C4-7DBD-05EF39AA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67FF-F384-444B-9A60-B68F7D07BF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997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9AE71-2DDB-A3E0-0D81-ABD0C410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C6A7B1-97C3-35F6-7845-CAF0B5D08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646A42-9EBB-1F75-3DE7-36A9EC64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7C64-C41F-4985-BA67-F0BD1FEC804D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BD3E4F-AA90-FF44-03A8-C301C33C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31F2FD-0E00-5F01-3FB5-769B3240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67FF-F384-444B-9A60-B68F7D07BF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656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0871D-5022-F488-58AD-9AC93254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362432-346A-4F61-B80C-97A61CECB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30B09C-2C00-DCCA-BB9D-8CAA84433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90ABAA-C93A-C4EC-A708-832798CA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7C64-C41F-4985-BA67-F0BD1FEC804D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5396C4-D547-404E-7C56-88121048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32B38B-5A37-1D19-3E9D-D4561192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67FF-F384-444B-9A60-B68F7D07BF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086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00345-6883-A16F-DE22-53E2A497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BF6461-4436-7FEF-8949-C495793EB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844FA6-B360-5C5B-14DF-73D34AF5A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27289D-E98F-F515-394B-ECDF7884F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32236E-8FFE-C1BA-C02C-CE97EBFE8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11273A-9D1A-A705-05DF-5CA06F0B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7C64-C41F-4985-BA67-F0BD1FEC804D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84B2B61-0D9B-5019-C251-41F7B8B7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A7701C-D091-B910-2BC5-3E4A912A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67FF-F384-444B-9A60-B68F7D07BF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867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A1816-07DB-995C-D3A0-7A274EEA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A86EE7-6C9E-02BD-7A6D-BA75521D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7C64-C41F-4985-BA67-F0BD1FEC804D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1ABC1A-7D61-DA28-BFEA-B51B4751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3B596E-80E4-80C9-9EC9-6FBB154B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67FF-F384-444B-9A60-B68F7D07BF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066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FB87BA-9468-940C-C1EF-1A965A0E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7C64-C41F-4985-BA67-F0BD1FEC804D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C439E2-893B-79A6-F88A-4CB0363A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1D4F4A-0C78-982E-EE03-7F9E9270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67FF-F384-444B-9A60-B68F7D07BF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068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F6A1E-77B7-51AC-B702-05584189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47E095-CDE2-BD8F-074B-A587A1EA4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96AA77-22B6-97F3-DCF6-526122A66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2CA7F9-EFFD-35B3-358E-5C1C4C93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7C64-C41F-4985-BA67-F0BD1FEC804D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462E88-456F-2DBB-8BCD-99F709F8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CB2F5D-6612-F6E8-901D-1104F2BD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67FF-F384-444B-9A60-B68F7D07BF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982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5F17D-4AD1-C5E0-A4AA-6BAE7AC0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6E538D-ACF8-39FC-CEF5-F1D761DFB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5BA508-63F0-05B5-308B-B86A1FB3D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B819AD-12AC-9A70-4EB3-E8402052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7C64-C41F-4985-BA67-F0BD1FEC804D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EDCF07-C32F-5486-D85B-523E30C1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1164B8-3707-4A36-34AC-BD8C1CC9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67FF-F384-444B-9A60-B68F7D07BF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80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47EB4B9-7DFA-EACD-0E64-63697331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7EB4F6-CAB8-7130-FD99-FF0B1367C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37A611-B63C-ECC1-B329-B11F5906B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77C64-C41F-4985-BA67-F0BD1FEC804D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87511E-6E77-CA8F-5A80-6E8B91C50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6409F2-F9F1-C0A6-550E-FC47FAB1B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F67FF-F384-444B-9A60-B68F7D07BF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454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0D00BB2-8D58-427C-E9FF-89AD45CA5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767E0C1-CC4F-8688-056D-8D7D6AE4B85D}"/>
              </a:ext>
            </a:extLst>
          </p:cNvPr>
          <p:cNvSpPr txBox="1"/>
          <p:nvPr/>
        </p:nvSpPr>
        <p:spPr>
          <a:xfrm>
            <a:off x="1171375" y="2419122"/>
            <a:ext cx="1523174" cy="3057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s-ES" sz="1000" b="1" dirty="0"/>
              <a:t>JEFE DE DEPARTAMENTO</a:t>
            </a:r>
          </a:p>
          <a:p>
            <a:pPr algn="ctr">
              <a:lnSpc>
                <a:spcPts val="800"/>
              </a:lnSpc>
            </a:pPr>
            <a:r>
              <a:rPr lang="es-ES" sz="1000" b="1" dirty="0"/>
              <a:t>225</a:t>
            </a:r>
            <a:endParaRPr lang="es-CO" sz="10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C89DE58-8573-818D-05FF-0A985FC5C034}"/>
              </a:ext>
            </a:extLst>
          </p:cNvPr>
          <p:cNvSpPr txBox="1"/>
          <p:nvPr/>
        </p:nvSpPr>
        <p:spPr>
          <a:xfrm>
            <a:off x="8415735" y="2018147"/>
            <a:ext cx="579006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s-ES" sz="1000" b="1" dirty="0">
                <a:solidFill>
                  <a:schemeClr val="bg1"/>
                </a:solidFill>
              </a:rPr>
              <a:t>238112</a:t>
            </a:r>
            <a:endParaRPr lang="es-CO" sz="1000" b="1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E974BC-655D-A12D-0B02-104E68835684}"/>
              </a:ext>
            </a:extLst>
          </p:cNvPr>
          <p:cNvSpPr txBox="1"/>
          <p:nvPr/>
        </p:nvSpPr>
        <p:spPr>
          <a:xfrm>
            <a:off x="7286625" y="2031676"/>
            <a:ext cx="1762125" cy="203133"/>
          </a:xfrm>
          <a:prstGeom prst="rect">
            <a:avLst/>
          </a:prstGeom>
          <a:solidFill>
            <a:srgbClr val="9900FF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s-ES" sz="1000" b="1" dirty="0">
                <a:solidFill>
                  <a:schemeClr val="bg1"/>
                </a:solidFill>
              </a:rPr>
              <a:t>238112</a:t>
            </a:r>
            <a:endParaRPr lang="es-CO" sz="1000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E2A1A20-496E-D3FA-B20A-555EC910995D}"/>
              </a:ext>
            </a:extLst>
          </p:cNvPr>
          <p:cNvSpPr txBox="1"/>
          <p:nvPr/>
        </p:nvSpPr>
        <p:spPr>
          <a:xfrm>
            <a:off x="1751573" y="3097706"/>
            <a:ext cx="734451" cy="931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endParaRPr lang="es-CO" sz="1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B25D37-0482-449B-9D56-282FC300CB07}"/>
              </a:ext>
            </a:extLst>
          </p:cNvPr>
          <p:cNvSpPr txBox="1"/>
          <p:nvPr/>
        </p:nvSpPr>
        <p:spPr>
          <a:xfrm>
            <a:off x="1623498" y="3056352"/>
            <a:ext cx="1009650" cy="1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s-ES" sz="900" dirty="0"/>
              <a:t>COORDINADOR</a:t>
            </a:r>
            <a:endParaRPr lang="es-CO" sz="900" dirty="0"/>
          </a:p>
        </p:txBody>
      </p:sp>
    </p:spTree>
    <p:extLst>
      <p:ext uri="{BB962C8B-B14F-4D97-AF65-F5344CB8AC3E}">
        <p14:creationId xmlns:p14="http://schemas.microsoft.com/office/powerpoint/2010/main" val="267507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7D89A23-3425-314E-9875-77A341F95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002B6B7-5894-241D-6108-0B7374B71D58}"/>
              </a:ext>
            </a:extLst>
          </p:cNvPr>
          <p:cNvSpPr txBox="1"/>
          <p:nvPr/>
        </p:nvSpPr>
        <p:spPr>
          <a:xfrm>
            <a:off x="552397" y="1828280"/>
            <a:ext cx="1523174" cy="3057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s-ES" sz="1000" b="1" dirty="0"/>
              <a:t>JEFE DE DEPARTAMENTO</a:t>
            </a:r>
          </a:p>
          <a:p>
            <a:pPr algn="ctr">
              <a:lnSpc>
                <a:spcPts val="800"/>
              </a:lnSpc>
            </a:pPr>
            <a:r>
              <a:rPr lang="es-ES" sz="1000" b="1" dirty="0"/>
              <a:t>225</a:t>
            </a:r>
            <a:endParaRPr lang="es-CO" sz="10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42BC2DA-9550-1DA9-89E0-A00303E3F19F}"/>
              </a:ext>
            </a:extLst>
          </p:cNvPr>
          <p:cNvSpPr txBox="1"/>
          <p:nvPr/>
        </p:nvSpPr>
        <p:spPr>
          <a:xfrm>
            <a:off x="8010526" y="3400425"/>
            <a:ext cx="1704974" cy="3057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s-ES" sz="1000" b="1" dirty="0"/>
              <a:t>DIRECTOR DE ODS</a:t>
            </a:r>
          </a:p>
          <a:p>
            <a:pPr algn="ctr">
              <a:lnSpc>
                <a:spcPts val="800"/>
              </a:lnSpc>
            </a:pPr>
            <a:r>
              <a:rPr lang="es-ES" sz="1000" b="1" dirty="0"/>
              <a:t>238112</a:t>
            </a:r>
            <a:endParaRPr lang="es-CO" sz="10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7B917EF-7F13-C073-F808-CD0DE40DB18C}"/>
              </a:ext>
            </a:extLst>
          </p:cNvPr>
          <p:cNvSpPr txBox="1"/>
          <p:nvPr/>
        </p:nvSpPr>
        <p:spPr>
          <a:xfrm>
            <a:off x="1122923" y="2497631"/>
            <a:ext cx="734451" cy="931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endParaRPr lang="es-CO" sz="1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12C373D-DD85-C932-9C68-ACC2AB120DB9}"/>
              </a:ext>
            </a:extLst>
          </p:cNvPr>
          <p:cNvSpPr txBox="1"/>
          <p:nvPr/>
        </p:nvSpPr>
        <p:spPr>
          <a:xfrm>
            <a:off x="994848" y="2456277"/>
            <a:ext cx="1009650" cy="1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s-ES" sz="900" dirty="0"/>
              <a:t>COORDINADOR</a:t>
            </a:r>
            <a:endParaRPr lang="es-CO" sz="900" dirty="0"/>
          </a:p>
        </p:txBody>
      </p:sp>
    </p:spTree>
    <p:extLst>
      <p:ext uri="{BB962C8B-B14F-4D97-AF65-F5344CB8AC3E}">
        <p14:creationId xmlns:p14="http://schemas.microsoft.com/office/powerpoint/2010/main" val="410328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50F19E1-B51B-A93E-3BE9-B025E6343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0831194-C761-0A61-1EF9-2257EB3A6EDF}"/>
              </a:ext>
            </a:extLst>
          </p:cNvPr>
          <p:cNvSpPr txBox="1"/>
          <p:nvPr/>
        </p:nvSpPr>
        <p:spPr>
          <a:xfrm>
            <a:off x="510193" y="1786076"/>
            <a:ext cx="1523174" cy="3057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s-ES" sz="1000" b="1" dirty="0"/>
              <a:t>JEFE DE DEPARTAMENTO</a:t>
            </a:r>
          </a:p>
          <a:p>
            <a:pPr algn="ctr">
              <a:lnSpc>
                <a:spcPts val="800"/>
              </a:lnSpc>
            </a:pPr>
            <a:r>
              <a:rPr lang="es-ES" sz="1000" b="1" dirty="0"/>
              <a:t>225</a:t>
            </a:r>
            <a:endParaRPr lang="es-CO" sz="10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4C1E4CF-0DD7-BE8A-A789-F64A62EB5837}"/>
              </a:ext>
            </a:extLst>
          </p:cNvPr>
          <p:cNvSpPr txBox="1"/>
          <p:nvPr/>
        </p:nvSpPr>
        <p:spPr>
          <a:xfrm>
            <a:off x="1123217" y="2459531"/>
            <a:ext cx="734451" cy="931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endParaRPr lang="es-CO" sz="1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10850A8-073B-9C96-6955-F805ECA9C7C3}"/>
              </a:ext>
            </a:extLst>
          </p:cNvPr>
          <p:cNvSpPr txBox="1"/>
          <p:nvPr/>
        </p:nvSpPr>
        <p:spPr>
          <a:xfrm>
            <a:off x="995142" y="2418177"/>
            <a:ext cx="1009650" cy="19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s-ES" sz="900" dirty="0"/>
              <a:t>COORDINADOR</a:t>
            </a:r>
            <a:endParaRPr lang="es-CO" sz="9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0DAFB25-9632-B9C7-A508-0594F7E9527D}"/>
              </a:ext>
            </a:extLst>
          </p:cNvPr>
          <p:cNvSpPr txBox="1"/>
          <p:nvPr/>
        </p:nvSpPr>
        <p:spPr>
          <a:xfrm>
            <a:off x="8172451" y="3371850"/>
            <a:ext cx="1704974" cy="3057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s-ES" sz="1000" b="1" dirty="0"/>
              <a:t>DIRECTOR DE ODS</a:t>
            </a:r>
          </a:p>
          <a:p>
            <a:pPr algn="ctr">
              <a:lnSpc>
                <a:spcPts val="800"/>
              </a:lnSpc>
            </a:pPr>
            <a:r>
              <a:rPr lang="es-ES" sz="1000" b="1" dirty="0"/>
              <a:t>238112</a:t>
            </a:r>
            <a:endParaRPr lang="es-CO" sz="1000" b="1" dirty="0"/>
          </a:p>
        </p:txBody>
      </p:sp>
    </p:spTree>
    <p:extLst>
      <p:ext uri="{BB962C8B-B14F-4D97-AF65-F5344CB8AC3E}">
        <p14:creationId xmlns:p14="http://schemas.microsoft.com/office/powerpoint/2010/main" val="17163952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25</Words>
  <Application>Microsoft Office PowerPoint</Application>
  <PresentationFormat>Panorámica</PresentationFormat>
  <Paragraphs>15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Cindy Lizeth Cruz Cala</dc:creator>
  <cp:lastModifiedBy>Nelson Guarin</cp:lastModifiedBy>
  <cp:revision>2</cp:revision>
  <cp:lastPrinted>2023-03-07T12:42:22Z</cp:lastPrinted>
  <dcterms:created xsi:type="dcterms:W3CDTF">2023-03-07T11:59:41Z</dcterms:created>
  <dcterms:modified xsi:type="dcterms:W3CDTF">2023-03-12T19:26:11Z</dcterms:modified>
</cp:coreProperties>
</file>