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EA196-9C9C-B733-88DC-BEA168864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868DA1-AFDF-6C80-C314-08DDE4CEA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D2CCEE-B9CB-D0B4-746B-2358791E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1415-503C-47A5-AE33-B14BA5F1C39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D421B0-CBED-923A-49CB-6574BF97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5E3980-D4E4-968F-E1D7-5E085E08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43D4-596C-4289-8754-208D45F362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399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E98FC-12A3-E6B4-BDDD-A0581331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5F9AE4-A329-5DC8-6D91-3D7364E0C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ADAEFA-0F10-661C-A9F6-E716E475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1415-503C-47A5-AE33-B14BA5F1C39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2ABAF1-AEEB-2F05-9126-019BDCB2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9181DF-81E7-AE6E-6536-3CEC8F81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43D4-596C-4289-8754-208D45F362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208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62D5CC-CC4F-C209-5FA8-7302B0FDF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0D97D4-2E30-B2B5-5F5F-FC64CBE35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F62E50-5953-8AA8-2F97-12790BB2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1415-503C-47A5-AE33-B14BA5F1C39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4D11D5-4701-9EB4-795E-77569A1B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AF8061-A1C6-3525-8F02-1EF1C561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43D4-596C-4289-8754-208D45F362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833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97A59-386C-BF44-6A1D-C568C5BB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DC8F3-0100-1DB0-AF8F-B14D44318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C6DEBF-8A83-386D-BDAC-87B6130F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1415-503C-47A5-AE33-B14BA5F1C39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D46DA7-6D0A-8023-A30A-D9DBA2B1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FE96F4-9775-BB3E-5418-272CFCC6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43D4-596C-4289-8754-208D45F362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832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FE6D2-1496-10AC-7BEE-B7F1B9A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476C7E-A330-C743-A280-88AFB490D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8FEE05-6EA8-62E7-6722-0C56B2D0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1415-503C-47A5-AE33-B14BA5F1C39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17CE01-36A2-8E23-EE76-4B18DECE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07D308-13D4-2FBF-CA16-15E8B054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43D4-596C-4289-8754-208D45F362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302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28CC7-57C5-B10B-D629-C843AED6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D435AD-5FB3-D977-C6A6-9F60706B3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6FE08F-CF10-D951-5FBB-1FE3DBAFC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C4891C-BF03-B20E-6E8C-A769B425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1415-503C-47A5-AE33-B14BA5F1C39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0B69EC-ECA5-7165-55E6-E6517D26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1B5485-44FA-6A80-7ED8-BE9CB6E5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43D4-596C-4289-8754-208D45F362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828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4B9CF-54E4-03E5-7AF4-19AE9DD9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590E36-E84F-51D0-B77E-455368B76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A15B7A-739C-F38B-B346-6AFDE76CF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7FBE87-A142-3191-9FF1-316EDBFE4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3984FF-C8B7-7C5B-051B-DF94BD1FE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B737D4-9362-AF65-A8F0-AE03837A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1415-503C-47A5-AE33-B14BA5F1C39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509D74-6798-7EEA-4423-26EB9169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3BEE80-CEA4-4231-5011-3EF131FE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43D4-596C-4289-8754-208D45F362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370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6888D-A854-C4F3-5886-4032220C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6D196C-94EE-8642-9987-E66F4F0C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1415-503C-47A5-AE33-B14BA5F1C39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654E33-D0B6-AEEC-26BA-B150B4DB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636535-4785-3D20-5818-EA4F41F7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43D4-596C-4289-8754-208D45F362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95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199DD5-CDDD-DE6A-2968-46C88243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1415-503C-47A5-AE33-B14BA5F1C39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2BD79C-7BCC-6F9C-57D0-088BC5EE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D1F8EB-7632-8518-4849-B21DFB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43D4-596C-4289-8754-208D45F362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724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59909-54B7-DE29-67A9-EDA9E5F4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910C9-4D0A-DB85-D949-78D73068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A15A09-94F6-C464-8EFC-43EBD2DFE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7F14B4-12DD-B9AB-694A-BEEB64AD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1415-503C-47A5-AE33-B14BA5F1C39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7EDCED-0C19-81FE-FEA7-9CF0C0D3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666A20-F513-B954-74B4-18331315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43D4-596C-4289-8754-208D45F362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142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FF337-D09B-7B06-8423-C33E4B1C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D9B3D6-36AA-2552-5A62-F7CEE3861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49BF8F-6DE6-BFDA-D6AC-7183008D1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30D7ED-1604-F846-2E6B-359BA54F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1415-503C-47A5-AE33-B14BA5F1C39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CC6388-50C8-CB2A-3B86-0D729A13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EA1211-752A-74CC-95C6-F67045F0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43D4-596C-4289-8754-208D45F362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676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44D882-210B-0D1E-AF8F-F6BE0E01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7E553D-C9D2-133E-01D8-4077A21C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9283AC-1615-146C-98D4-27DC08575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71415-503C-47A5-AE33-B14BA5F1C39D}" type="datetimeFigureOut">
              <a:rPr lang="es-CO" smtClean="0"/>
              <a:t>12/03/2023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9F328E-D897-8E06-DE0A-D6F69AC8D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E21A0B-DA78-D7ED-2BDF-5E4276FF6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543D4-596C-4289-8754-208D45F362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825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F5F1C43-89A1-36F2-BE87-1B0672304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07C4165-96F4-03EC-6B92-198072BE1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69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Guarin</dc:creator>
  <cp:lastModifiedBy>Nelson Guarin</cp:lastModifiedBy>
  <cp:revision>2</cp:revision>
  <dcterms:created xsi:type="dcterms:W3CDTF">2023-03-12T17:31:40Z</dcterms:created>
  <dcterms:modified xsi:type="dcterms:W3CDTF">2023-03-12T17:33:39Z</dcterms:modified>
</cp:coreProperties>
</file>