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897DD-51D3-2C59-47AA-604456491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64EE0-0AC9-18D3-71A8-473B4DF9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9F33C-495E-CADC-3B9B-72ED9067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BC305-2ACB-858C-663B-2A28EBDB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4913A-AD81-97FF-A9DA-4A98A8B7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70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A183D-70E3-8BF4-7F4A-D3EF1C5D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117DA1-FAF1-BA28-8820-6AA37732F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C386D-9A40-05D0-2DCF-94AEF3A9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BA7E1A-2169-5B33-4422-5235C396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A3475-B832-2DED-1C07-451988C5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54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330FBD-72F7-6C58-9105-531E4FD1A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43ECDB-665D-2354-DC2B-4FEBEB16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4272E-C772-D948-C94E-A17701FE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2B59E-8995-689A-4D7D-3E3564E8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FCDF8-5A0A-E6D6-99E3-4225F0EA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5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0A4D0-C62A-54CC-2AE1-4E7133D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0FC55-FBA7-A323-D113-FE5256BD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B2A0A-C999-80BB-11D2-CE5315A8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9A7E5-2A00-29AC-2FF7-3B42C9BB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12699-EB32-134F-BB01-7794F842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90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9155E-AA3D-9C21-E490-55FF9059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39945E-C420-12EC-63DD-6840E1DC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A0771-91BD-5052-F2F0-CB023B21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8A1C2B-B962-CAF6-9B6E-FA5CB5EF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96AA6-F1BC-7D50-ACA4-EBDE742B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0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41ED0-7056-8E4B-599E-6CD4AA6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49A9C-EC12-3B78-72D2-B49DE24BE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9ACA3-6133-23D7-8C1B-2E742497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B16D0-EBF4-E39E-2612-A1770D99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850EA3-A3E8-BE24-2C87-A1DEE508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5A31D1-9CE9-6533-6371-1535C3A8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13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3D77-78CD-F255-8676-926EDAB2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06C960-7D65-D2EF-1525-D63183DD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BA775-C633-44D5-81DD-1CC8AD1DA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B10F9-A696-FCAC-57F4-068F01A6F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7BB350-B0D2-0A4E-9323-D5CB8A30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C0D9D2-C013-FEF1-E7F4-00546295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60704E-84A4-0DA3-9119-0B43615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7F7DF4-44BD-CA62-9427-D5611E45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34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6758F-447C-789E-B328-24B2F220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E2DE0D-3EAA-3E5A-C797-CB3E7E7F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3566C9-9818-4CD2-EDFB-EAF49D90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A4CE35-E87C-BDD2-1C96-F6BE8DEF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75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75B2E0-4B3F-9280-347E-8458D96E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CCE36-0C22-5BCC-1581-C77B507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1A7E05-FE68-B46F-25E2-F5F7EADA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2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A7E5-C94C-EA15-01E0-B6236EBB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B8E6E-74CD-8C79-AEFC-796BCF7F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3F76DA-8B1C-9BC4-0083-1F5B4DD6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015852-C65A-A778-F685-EAA31021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3A0A75-C5AD-A713-7D33-96AE2605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2139D-A5C4-BEA8-94A5-C9A95E9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216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84140-17F5-A9CC-F604-ED38BFDC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546E71-7054-63B0-BA53-665ADE98C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808B95-10B0-FC18-519B-3E30F3B5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185399-96C1-45D0-4187-6B493A6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7F4056-6CE5-CAC6-10E5-3FF16B89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0EB71C-F4FE-802E-A913-CF25ED3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28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D0FAE4-ED62-D5F8-9937-8F5A9C50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B6A201-086E-D175-4005-485EA379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AF930-0D41-CB29-DD30-5D2E1BB38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D65B-1E91-469A-B6C0-A36CA5F8AEAF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1DA56-CB35-5147-5476-B638D4FD8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BE93E-70CC-C38F-7645-7CD08D901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16F9-2E8B-48D0-988E-294068EA44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78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5946DF-CD2D-991E-8350-73D6342C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720E6D-E823-03EE-C6A5-1C68461A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7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2023-03-03T12:03:45Z</dcterms:created>
  <dcterms:modified xsi:type="dcterms:W3CDTF">2023-03-03T12:04:47Z</dcterms:modified>
</cp:coreProperties>
</file>