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7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7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2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2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6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9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4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9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1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3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FC3E-6AE1-445F-8783-4622B61318E3}" type="datetimeFigureOut">
              <a:rPr lang="es-CO" smtClean="0"/>
              <a:t>21/03/2023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E499-5F2B-4173-AEF7-E3A73D5A3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63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31041"/>
              </p:ext>
            </p:extLst>
          </p:nvPr>
        </p:nvGraphicFramePr>
        <p:xfrm>
          <a:off x="139338" y="0"/>
          <a:ext cx="11913324" cy="679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613">
                <a:tc>
                  <a:txBody>
                    <a:bodyPr/>
                    <a:lstStyle/>
                    <a:p>
                      <a:pPr algn="ctr"/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PRODUCTO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EFECTOS</a:t>
                      </a:r>
                      <a:r>
                        <a:rPr lang="es-ES" baseline="0" dirty="0"/>
                        <a:t> SOBRE LA SALUD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7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Asfalto / Gasolina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 de cabeza, erupciones en la piel, fatiga, reducción del apetito, irritación de ojos y garganta, y tos.</a:t>
                      </a:r>
                      <a:endParaRPr lang="es-CO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H2S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Efectos más severos en los ojos y la respiración, dolor de cabeza, mareos, nausea, tos, vómitos y dificultad al respirar. Concentraciones altas – estado de shock, convulsiones, incapacidad para respirar, coma, muerte; los efectos pueden ser extremadamente rápidos (en pocos respiros).</a:t>
                      </a:r>
                      <a:endParaRPr lang="es-CO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Combustóleo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contacto puede irritar y quemar la piel y los ojos. * Respirar nafta puede irritar la nariz y la garganta. * La exposición a la nafta puede causar dolor de cabeza, mareo, náusea y vómitos.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Gasolina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respiración prolongada de los vapores de la gasolina puede provocar irritación en la nariz y en la garganta, dolores de cabeza, mareos, náuseas, vómitos, confusión y dificultad para respirar. Si la gasolina entra en los pulmones, también puede causar un tipo de neumonía química.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Solvente / Triclorometano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Puede causar mareo, fatiga y dolores de cabeza. Respirar o ingerir cloroformo por períodos largos puede causar</a:t>
                      </a:r>
                      <a:r>
                        <a:rPr lang="es-E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daño al hígado y a los riñones. El Triclorometano</a:t>
                      </a:r>
                      <a:r>
                        <a:rPr lang="es-CO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puede causar ulceración de la piel si hay contacto con grandes cantidades.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Solvente / DMO 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efectos sobre la salud de una exposición puntual (efectos agudos) a algunos disolventes incluyen daños sobre el sistema nervioso central (somnolencia, inconsciencia, parálisis, convulsiones); irritación de ojos, nariz y garganta; eczema e irritación de la piel; náuseas, vómitos, mareos y dolores de cabeza.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Solvente / Dicloro Etano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sustancia irrita los ojos, la piel y el tracto respiratorio. En caso de ingestión la sustancia puede causar vómitos, lo que puede provocar neumonía por aspiración. La sustancia puede afectar al sistema nervioso central, a la sangre, al hígado, al corazón y a los pulmones.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7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Asfalto</a:t>
                      </a:r>
                      <a:r>
                        <a:rPr lang="es-E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Solvente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Puede causar dolor de cabeza, mareo, fatiga, sensación de desmayo, confusión y pérdida del conocimiento. 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7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Gases / DMO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Irritación de los ojos o la nariz, tos, sangre en el esputo y ahogo.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Gases de la TEA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Puede irritar el pulmón, causando tos o falta de aire. La exposición más alta puede causar asfixia por acumulación de líquido en el pulmón (edema pulmonar), que es una emergencia médica.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Condensado / Vapor de  600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exposición puede causar dolor de cabeza, sensación de desmayo, mareo, falta de coordinación y pérdida del conocimiento. * Pueden producirse pérdida del apetito y náusea.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7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Gasóleo</a:t>
                      </a:r>
                      <a:r>
                        <a:rPr lang="es-E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Vapor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Puede dañar sus riñones, aumentar su presión sanguínea o reducir la capacidad de su cuerpo para coagular sangre.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Butanos / NormalButano</a:t>
                      </a:r>
                      <a:r>
                        <a:rPr lang="es-E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 de cabeza, mareo, debilidad, náusea, vómitos, pérdida de la coordinación, aumento en la frecuencia respiratoria y pérdida del conocimiento (ASFIXIANTE)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Solvente / Isobutano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Puede ocasionar somnolencia. A muy altas concentraciones, puede fungir como un asfixiante y ocasionar dolor de cabeza, mareo, somnolencia, excitación, salivación excesiva, vómito y pérdida del conocimiento.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Condensado / Vapor de 150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exposición puede causar dolor de cabeza, sensación de desmayo, mareo, falta de coordinación y pérdida del conocimiento. * Pueden producirse pérdida del apetito y náusea.</a:t>
                      </a:r>
                      <a:endParaRPr lang="es-CO" sz="11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CO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27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609</Words>
  <Application>Microsoft Office PowerPoint</Application>
  <PresentationFormat>Panorámica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Nelson Guarin</cp:lastModifiedBy>
  <cp:revision>7</cp:revision>
  <dcterms:created xsi:type="dcterms:W3CDTF">2023-02-03T17:52:31Z</dcterms:created>
  <dcterms:modified xsi:type="dcterms:W3CDTF">2023-03-21T18:25:15Z</dcterms:modified>
</cp:coreProperties>
</file>