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8C46C-7210-55EE-26F4-C95D48E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3A9821-35F4-27CA-978B-6BA6E4CC7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D81F5E-CAB6-17E6-11B2-BD342984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87C-BC32-4735-9AE5-FFF9EA32950C}" type="datetimeFigureOut">
              <a:rPr lang="es-CO" smtClean="0"/>
              <a:t>6/03/2023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2801A-1E73-44EB-AD37-9522A68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067E5-EE6F-9ED5-DA52-747FC3B1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EEE1-7C53-4543-98ED-F7DA6C08C2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019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2E8E3-2A9B-83D4-BE0F-484A14E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125B7-68D7-A0A3-FB59-2A0B417D5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BD597B-9A52-57B6-433D-4BDCD18F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87C-BC32-4735-9AE5-FFF9EA32950C}" type="datetimeFigureOut">
              <a:rPr lang="es-CO" smtClean="0"/>
              <a:t>6/03/2023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085D15-4825-EDD4-1E49-6C5A6BED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5FA542-29E6-ADEE-2262-5DF71036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EEE1-7C53-4543-98ED-F7DA6C08C2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882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A49529-9826-E8E7-02D0-08C4AFF9D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3B3B18-F28F-0C4E-F1AE-A9B5AAEA6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ED49CE-41D2-404E-EF31-F24BCB9B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87C-BC32-4735-9AE5-FFF9EA32950C}" type="datetimeFigureOut">
              <a:rPr lang="es-CO" smtClean="0"/>
              <a:t>6/03/2023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6C835-8D1C-D31B-CC69-B3ED0C20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5A0B1A-3815-1626-4CF9-3CCC9AD4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EEE1-7C53-4543-98ED-F7DA6C08C2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075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50A32-2561-DF4E-3951-AF106120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749C7-EC53-8205-5753-9F6B819F3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77CC2-CDD5-B095-5C11-FD8328D8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87C-BC32-4735-9AE5-FFF9EA32950C}" type="datetimeFigureOut">
              <a:rPr lang="es-CO" smtClean="0"/>
              <a:t>6/03/2023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7E74AC-4775-51FC-94BA-F502FA7D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C1719-A71F-3E6F-BCE2-10ACDFC7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EEE1-7C53-4543-98ED-F7DA6C08C2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072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28B89-0F24-D985-9040-2C5436DA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D92B70-1F40-0F49-6EFD-1DB5B93C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3F183-B8E7-D35E-6D16-EDCAAF08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87C-BC32-4735-9AE5-FFF9EA32950C}" type="datetimeFigureOut">
              <a:rPr lang="es-CO" smtClean="0"/>
              <a:t>6/03/2023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36D04-6017-AB6F-10D3-31EF6065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C04BD1-5D4E-7C72-7DA2-CF3CA1C0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EEE1-7C53-4543-98ED-F7DA6C08C2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639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DE689-4ACD-0A25-6541-7980DDC5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B1A84-04FF-6B65-5276-E0D116802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185BB5-2A6E-8F54-E81F-E864B3032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6F82C7-A9B7-3056-5D38-F8138DFC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87C-BC32-4735-9AE5-FFF9EA32950C}" type="datetimeFigureOut">
              <a:rPr lang="es-CO" smtClean="0"/>
              <a:t>6/03/2023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7B3DF0-A055-18A9-BD36-C5DEE9AB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997D34-289C-F20C-50FB-ADA1BCFA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EEE1-7C53-4543-98ED-F7DA6C08C2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896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C465D-E791-4FB4-B687-08066204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FC59C8-8206-E19D-3C33-E329D6EC4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D62825-7157-A959-8401-7CC62234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91AB84-B9BC-9327-AF3B-38D6E9F8A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6A3378-935A-F88D-849E-F56DEA8E6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945A49-9BB8-A248-F190-E29EA672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87C-BC32-4735-9AE5-FFF9EA32950C}" type="datetimeFigureOut">
              <a:rPr lang="es-CO" smtClean="0"/>
              <a:t>6/03/2023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7370CD-19ED-2D9E-EA04-93A618DB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CAE7B3-473D-A0EC-1541-AF4A01B5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EEE1-7C53-4543-98ED-F7DA6C08C2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241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720AD-EF37-E510-B500-66AC8592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713347-681A-35FA-F9B5-1AD37067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87C-BC32-4735-9AE5-FFF9EA32950C}" type="datetimeFigureOut">
              <a:rPr lang="es-CO" smtClean="0"/>
              <a:t>6/03/2023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E85082-290B-9D0C-6C14-4E503A99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E746AC-0B4F-5ABF-C25C-A24AB618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EEE1-7C53-4543-98ED-F7DA6C08C2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56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F5D084-B62D-F26B-32D3-6DE681DC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87C-BC32-4735-9AE5-FFF9EA32950C}" type="datetimeFigureOut">
              <a:rPr lang="es-CO" smtClean="0"/>
              <a:t>6/03/2023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188105-16BA-9A13-9E10-DB666A9E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3C6D5F-F769-A2D8-7774-BE68AE20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EEE1-7C53-4543-98ED-F7DA6C08C2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553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00172-4DD6-4706-6272-550C3FCD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3FFD5-D93E-B715-A811-ACC6F12C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C68895-C8D4-87FD-C711-0810841BB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01160F-623A-F3A0-B488-ACFC74F7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87C-BC32-4735-9AE5-FFF9EA32950C}" type="datetimeFigureOut">
              <a:rPr lang="es-CO" smtClean="0"/>
              <a:t>6/03/2023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462B20-A8FC-46D3-318C-0BCB8871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2B1C66-301F-3101-C109-C15A0E86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EEE1-7C53-4543-98ED-F7DA6C08C2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215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8E20C-99A7-0281-09F9-503CC26D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3590D7-250A-6B3D-0784-2F58725F2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AADA14-1E10-C3F4-FE71-DCC38CD6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D4238C-3933-486A-9F08-11730093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87C-BC32-4735-9AE5-FFF9EA32950C}" type="datetimeFigureOut">
              <a:rPr lang="es-CO" smtClean="0"/>
              <a:t>6/03/2023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5C57D6-202A-39C9-C216-F1097C79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65B993-D60B-68F2-7FB3-5CFBA65E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EEE1-7C53-4543-98ED-F7DA6C08C2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168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1AFD74-CAA1-23D2-5CBE-26B090EA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736CC1-1CEE-625A-402F-FE9D756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DD2C65-74A5-8169-1073-5B9922F81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C87C-BC32-4735-9AE5-FFF9EA32950C}" type="datetimeFigureOut">
              <a:rPr lang="es-CO" smtClean="0"/>
              <a:t>6/03/2023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7E84C-8014-8484-72A4-C71C818B1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ECDBD-3B76-B483-78FB-EC876E360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EEE1-7C53-4543-98ED-F7DA6C08C2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561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EE9146-F978-95D3-3569-79669880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2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7711A-9731-B413-2BE3-6E6FD659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71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 Guarin</cp:lastModifiedBy>
  <cp:revision>1</cp:revision>
  <dcterms:created xsi:type="dcterms:W3CDTF">2023-03-06T11:43:28Z</dcterms:created>
  <dcterms:modified xsi:type="dcterms:W3CDTF">2023-03-06T11:44:37Z</dcterms:modified>
</cp:coreProperties>
</file>