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1E64-106F-9EBE-0B4A-05CB72ED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A2611C-8AEC-297B-3903-FD5CAAA58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23357-A089-AF8D-38B6-C619371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180C0-7126-6170-3EA0-86339994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A825C-A350-E4EF-1F6E-AFBAF40F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7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01B1-0C37-7986-74AB-2BA2EC77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91B192-1443-C696-8AB8-6EB9A530C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CFE5F-CC7A-C0D0-6B62-CB039F3C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50DFAB-ED14-7303-C1FB-BF082077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01B8-9360-B4FD-585F-2B51F375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5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38D5B3-BA8B-EF9F-6466-A8B1E83B5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9FCB2E-0618-99E5-FBF3-249EBAD2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34ECE-AA05-F969-D91D-7E4B481A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6E19-0FFB-3107-87E4-073D4152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DCEFD-BF54-6A35-9C52-8BFB0155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12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8F82-2A9D-1D46-0BFF-1C0610A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2BBB7-6D1E-5890-09F0-FF5AA7D2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052A8-AECA-F570-1699-E810CE9D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A69B9-8819-B6BC-1DF9-AEE555CE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48DC8-F11F-CE96-933C-4CEEFED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6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CEFD3-25EB-8C7D-077D-51A0B31E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E5813-9959-A36D-2F46-C072CB1B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230C5-D16B-046E-DA64-D69096E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18D7B-A54A-A7E1-F9F2-6D1A2E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A8D46-07B9-FCD7-0736-791A75E3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6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A3A8-B4C6-F738-D4E1-0E2B9CC9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1CD76-3572-3D16-E364-A2FDFD7AA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1B89B-82D5-A87C-F657-C0E4380AC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F27BC-3D7E-FAF4-E0A9-039FAE61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B39CF-45F1-3FCB-1C06-C0A65F7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ED077-AD05-CD65-6DD9-A2CC2B8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22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091B-8FE6-1596-676E-5294171C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16C33-38FF-FF7C-10F5-6EADC60D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E6C94-8583-378D-9934-86F5FD5B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C6DD40-C79B-C82B-D233-33D8C260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452536-E7CF-64D7-855B-B44E950C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499DDC-8202-E1AB-4CBD-16A6AD0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12DB94-35B4-FF2C-CDBC-29E97603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79FFA-4A61-93D9-01FC-E262587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1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912EC-B3FD-181E-3EE0-EF09E08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02C23-2F24-9FB2-B315-5D42D6B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997E7-8F87-57FE-7A90-238C8222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A3EF83-F58B-E5F5-CE8B-4EBC554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3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7B10D8-9B40-CD8F-AEA0-822321C8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6864E5-305A-E7DE-72E5-57F9726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B018F-15F6-E1E1-6DC3-B4C95CA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9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24374-27E5-A7EE-FEA3-A28741BE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16F2F-A71F-B0A7-7F82-0DCE7ADC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B2217-27D4-65E3-3884-69D6E131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E0FE5-68BA-1524-94CB-A245704C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C86738-5D76-BF17-78B4-8E5173E5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2B5E59-AF8C-DE39-0E59-E64DE2A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04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01EE-27C5-7D9E-1785-EDAAE4B4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01C1ED-D554-872A-1798-28E2660A5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6BC8AD-ABBF-1020-EB62-CE0190AEC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D015C6-F281-DF99-511B-4F11133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E1D63-4D4F-F4E7-A33C-DAD79D82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4F728A-7D35-A927-9DC7-613EC433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44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1C63F6-85DF-576E-B833-9E0FAB70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67B4A-9E27-38C4-3D85-B656452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E0D46-3EF9-F3CB-0F22-1FE0AFD8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8F8D-C007-4108-9CEA-747D42238650}" type="datetimeFigureOut">
              <a:rPr lang="es-CO" smtClean="0"/>
              <a:t>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0028E-B21B-C232-6433-60B85716C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F78F6-45E6-801C-C5BB-298EEF6A3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604-39F6-4D7B-8E58-7FB030A33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841897-6845-A46D-CEF0-72A9B5BD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210D70-0CD4-6ABB-B4AB-554CA115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1D528C-9A4B-60C5-74B9-E0675AA5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2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3</cp:revision>
  <dcterms:created xsi:type="dcterms:W3CDTF">2023-03-07T11:29:57Z</dcterms:created>
  <dcterms:modified xsi:type="dcterms:W3CDTF">2023-03-07T11:52:40Z</dcterms:modified>
</cp:coreProperties>
</file>