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7140E-1B33-30A1-CFF2-121694EE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C365D9-9AD8-AB04-E55E-76D9FD474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1F698-F0F5-6736-C0E8-6429FBD6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C2349-CD31-6764-5403-5A2D2924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9A74D-9431-E6E7-D092-532764E0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28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110C2-CBF2-F3E1-0D0E-7F8336D2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EC27A4-A29F-23EE-69CF-6E01E8958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14EF38-66F4-A65E-0F9C-95D8EBA0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CE499-81FA-7987-53AC-79256763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D3D0C-5446-B0EE-0962-55089B2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4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AE068-A651-732C-0755-48504962A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B23873-A50A-B587-AED1-016521F83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29A74-51EC-DEB4-E861-2B7D31EB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E2D2CA-BD24-61BE-E396-3CC61229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7A102-8AB9-B454-9EEE-35A5E5AB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A0A7B-C8ED-E0D1-B7D4-C2B9A4B4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6A091-75A0-21DC-503C-124BCFD2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28862-3D1E-18F4-1FD4-A35B1DC5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D5696-5595-28CB-6035-DA942C6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0F4B8-AD75-1949-B5B6-918FBFD3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6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6D998-1CAA-0BC0-FA31-56904539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25A028-C9B0-E47E-161A-51D4C49F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8E0E0-243C-BB75-3690-3705F4D3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EB51A-C97A-51F9-9BE2-65B5D3D8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BAFCA-CCDF-8DE6-A671-AC537039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02AFB-AC50-0BBD-ACB1-D97FA42D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A77B9-AB0E-B2C2-492E-5B263FAE9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74A98-9371-6FDF-05DC-06DD0504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F0012-E6CE-C981-C6C1-4DB64992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5A06A7-7C17-96AE-DA29-F1439CF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F3E2F-C35B-3A96-46CA-450C7AB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6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B9A3F-0AE7-C9D4-BCE5-839D351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D2472-3512-A2BC-0BD6-F1753752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226BD9-0FEF-B969-B8D6-80FEFD67C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77589D-7E0D-7094-7270-458E1D746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359CDF-DCF1-291C-3D30-49668B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B9C04-8CE0-3F46-8A3A-0BD687BF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7F7A23-C4EF-A773-F88C-F6289240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AC7BDC-CB9E-0E29-C02B-2BF0B6B6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5CFAA-887B-74A5-9A15-63A1C286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FD9C86-B165-4108-7BA1-9AB2FA74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B77CA0-0116-DD71-7074-39F2D032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DEF3A6-73D6-BA56-8FB7-FA44489A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15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25230F-40A2-9AF6-D17F-07191AC2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523881-DF13-39BF-596D-D63516C0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C345B-1083-C2DB-42E5-DCA687DB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32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D846E-D7AC-4CDB-A8D0-A5B4FB53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52565-2332-099E-14DA-605B617A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CEFCC7-B3CC-F6CE-3534-3584863A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D312D-6AF3-B502-769F-E4998B27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667149-92C0-2B18-33F7-35917EA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253EE-091E-4E3C-8468-3BF47207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6A72-C384-CF64-CEB4-489B888E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A439EC-B58A-78F0-6228-FFB967235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EEEABC-7988-43C1-5679-E923224C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080074-DE52-75D2-D14D-73CF372E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24848-BD2B-F822-5FA4-673BF0E2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D3583-6D3F-3E3C-B568-C523EBBC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4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7E6DB6-CA83-870C-065A-615A2B22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486BA5-601D-319A-4056-6160E237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03164-87F7-F326-6817-8C681C409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C410-EA9B-4726-BCE0-38CD4295D6A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937CB-643B-9A2C-60C5-E37324F05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79F46-8CBF-985D-28C6-4925B5F8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5CFF-DBAA-4B67-B752-38DF93270C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72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D3CEEA-9845-ED96-7E91-39994EC6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8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2023-03-12T17:41:07Z</dcterms:created>
  <dcterms:modified xsi:type="dcterms:W3CDTF">2023-03-12T17:45:54Z</dcterms:modified>
</cp:coreProperties>
</file>