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27320-EAA2-290C-DD26-DAB11DC5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97B3A2-5364-758A-C106-A674D6F0F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D4C98-677A-DEFD-1F0A-AFE41104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F6C27-713E-006A-0D00-BF672198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9A184-57AB-430F-A039-64CCEA5A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21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E9D0A-FD87-E65C-6CA0-C4AD96BF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3A799A-543B-5CF0-180E-35DC0F6D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A5850-9E36-9884-6F4A-A5D5179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0EAC3-B48A-1C40-7B11-D6F70486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DBB20-6F7E-1E09-B964-683C4D7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76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25D22F-C393-DF20-8376-042C78CBB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9B9679-7DCC-52F9-4559-F86494905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5035E9-1805-36FC-BC48-B7E2E594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9B71E-2BBA-8D5D-05E8-852EBF93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1E2F7-6D48-0428-8B44-48D83D6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45085-5513-5EF9-4EDA-61B29672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D7A60-C076-38D5-C002-41E3F2D1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3C2FE-257D-4BDF-4D7D-F7414629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42D53-2E23-2F0F-AA62-010E8F41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675C6-5038-8E10-96B5-6441B184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09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63DE6-4C2C-632E-5869-D432197F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A62CD7-A484-0771-D932-B92CB4FC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F605A-002E-C1F6-1B7F-EC721AF3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A2D13-DA09-7359-D9BD-F4BD6EF5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0CF57-4080-3812-A3EF-CC8DCC0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77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92909-6148-B886-11B3-0A123772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27570-3B57-B72D-D837-1B5B5FEED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647B57-9A6B-D988-DF23-C7B4B788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D25DD4-A59A-642B-6446-ED8ED9C4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8FEFE-BDDC-CE7A-67AB-4F2BCBFB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60635B-0CB5-26CD-828F-DD6BCEB2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7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3430-FAC4-579D-261B-87E2425D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47D76-DE19-4E5A-2B3C-9C579167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F02FD9-2279-1DAB-63E4-23B3E7BA4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764ECC-E24B-A3D1-D99E-0CD23D144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2D7D6E-922D-240A-9660-C2C323F00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958033-FF3E-CD81-7E93-76D9291F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B07785-F33E-CA84-C105-C4E654D7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C97358-CFC0-FE60-CB30-C4CB9A33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6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7E0B7-73F6-76BB-29CF-BA735F3C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14EDD8-BA35-3E55-8A60-11A73773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0660F2-AF51-3363-7E7B-B3B6EC0C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974035-2B5B-61C6-DCCD-F7468F80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00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CB9C20-4AB4-D0C8-C73A-6676F17F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B24156-BE51-1FA4-20FC-2D0A503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EF4DE3-3106-D7CC-6BEB-1FADD4E4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950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29C72-C888-131C-22D0-B04EA288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CC0E6-BE00-8A1E-D2BB-ADE83359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16CC6A-3565-B4A2-5741-817C79E50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953DAF-7D1F-3EE3-8350-261953AF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13703-587E-5DD2-90F7-A0C85C1D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9213E9-33DE-6696-D913-F1BFE13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84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19F81-2B83-0A37-FCB4-88D76993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5CD29C-0F9E-19C5-206E-FCE0BA18A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448024-5CA0-93CB-1298-34B67AF62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B93258-D01D-222D-F6E9-0FCE5BEC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D155D8-B9E8-0584-76F7-7AE9E7BE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6D85CF-AF56-A569-509D-7C8787E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80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B2B0A1-2CB5-5EEF-1CBC-C53A5D02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46D1A-BA54-B674-2500-E5B44C0C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DE3DC-481A-9C47-54BD-05ECC617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9C2D-0A2E-4908-964B-94D3E68A2A68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219B7F-0847-C892-40F7-6337C082D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CF0D01-01F9-0E28-ED2B-279817D44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1738-2D7C-4E5C-830C-7F2630B6D0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52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4BE8C8-F313-D0D8-8B02-8AA9F39F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492979-52CC-60DE-5265-35269F9D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BEAC16-1E8D-3E46-5E0E-FC8DAB25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3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B0DFAA-F642-835D-D002-67604DDB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2</cp:revision>
  <dcterms:created xsi:type="dcterms:W3CDTF">2023-03-01T11:31:19Z</dcterms:created>
  <dcterms:modified xsi:type="dcterms:W3CDTF">2023-03-01T11:56:03Z</dcterms:modified>
</cp:coreProperties>
</file>