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5A2A7-9D16-7CA9-5F1A-3C0FDD17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139E8-87E5-757C-3EE2-9749DE49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D5FC0-1A50-47E6-91A7-4CB60650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8F6CE-DAAB-7534-B9AD-18080FE3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51E4E-9AC6-F1D8-FE82-C22FC037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2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CBF2-3B2D-CC44-B5B7-E74B4DD2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97EAF-9DAB-156A-6911-B76F87BD5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5AC22-24EC-EE5E-BBEE-C0D937D6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F5FFB-7215-D54D-5A0E-E68BAE6D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2E235-ABF4-FFC4-50A9-135AEE5E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4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2CD72C-EB97-BB09-5A80-AFF317C5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9B3BAB-E8BF-4328-10BB-B42609DC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5E9B9-760F-BB94-F8F1-51D02C7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A4007-EEDC-8E08-FC36-1E2779B6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52296-75A9-7978-FC77-4DAC0DE1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59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4405-9228-AACC-F63E-3F79751D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21802-2125-4AA4-9BEF-9F576C37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084CF-289C-B643-6823-7ABF1BB7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28F0D1-F00E-4273-9709-6134CBFE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E6629-C053-F1B6-2DBD-656B85D5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5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192B2-C5C6-B33C-FC60-81F32B11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AA819-129E-A501-A279-2994E8A5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2647B-2666-D711-59D3-E99358D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D577E-D4F0-66E7-BBD7-0F00125F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B822B-D204-1663-63C5-E840E02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2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9D73-B6AA-EB4E-A0B1-0127FBB5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92AF3-10BB-1514-2A01-D4914CC8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4279E-1BD0-8D51-BE18-581684462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7E094-AAED-057F-14E6-9C8134F5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62689-D83A-A739-5823-10FA6706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975CA-4EDC-30F5-A61F-7597861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EAE41-FAF7-80D5-E3C2-6E604113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A42FB3-8300-4C89-0078-CA878070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EFC995-1A4A-5B4D-0D19-0AFC5C7E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404CAC-D1E8-2755-3222-1ADE5FB3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69EB7-1BA4-3F6F-5D4A-2248CB205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31AF3A-D8C3-2A2F-6538-D205E8C0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B8ECF3-12B0-C890-E602-33A805CD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E539B4-EEF0-AA7D-48C5-9B934E5F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65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E0646-B4F1-C934-19A6-81D41A7D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9656BC-2651-C033-1415-EA56080A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DAB8DA-D151-EA05-F41B-8936C3FA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C812C0-2B43-26C3-E1C4-C6F83D41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0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CBE2-E833-52CA-5B31-56DAFBC7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6A9057-6A5F-7D9B-B0BD-3986ACC0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8A49F9-4E2A-25B5-C989-F57F4773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24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C41B3-A320-CB29-B086-86845AA4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B9049-E2FB-4EA4-5F94-4B514EB5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694D09-7130-CD3B-F1F9-94F5751EC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1826A0-4591-5CC8-B65C-1E630567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709066-6572-2235-A0EA-D1F602F7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F785ED-2DEA-2679-0101-DF32EC3F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9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2A750-72F5-3EC6-8608-6F423847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7053BA-3F1D-E174-1BAB-6133D4D15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CA56F3-E28F-1BD9-E23F-CED38C20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F9D4A8-57AC-C45E-C332-4FCD72C1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B2ED1-FD03-C83D-4944-4210345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CBA77-9444-D19A-CC27-603316AF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23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B795EC-C3EF-2403-2F22-6F3A7769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70D4A6-A754-5094-C57A-68FEE5C5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F9FE9-71D2-3074-25B9-F62435333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6E3B-765A-476A-A303-9BF0EFC0327A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BB9D0-1FFB-25AD-2AA1-B61ABCF7E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80286-78DD-E9BD-8869-67CDD143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E189-894E-42A0-AAF4-EBC894DE80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7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BC6980-69C5-2C95-C972-B52F872A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7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2023-03-03T11:40:47Z</dcterms:created>
  <dcterms:modified xsi:type="dcterms:W3CDTF">2023-03-03T11:43:38Z</dcterms:modified>
</cp:coreProperties>
</file>