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96D62-5EF7-858B-33E7-A60308FB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B506F-BD4C-8AEE-0E07-EA8EF5DE2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041CC-8EF4-D0A8-5CBD-780EC32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1646E-4715-2CBB-BAA2-EE3DCDE4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1336B-6EAC-E737-A2A2-098A5442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39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8E50E-DB95-9871-3242-4027E823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0A8517-63DF-C4D0-D7AF-1156D8C2C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33C7C-4849-175C-0295-5526462C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A383-400E-C3E8-325B-4EC3FF99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B94F9-036D-A485-67B1-F1D795E6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9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626E03-7C6D-FDBA-080D-0842AB5D8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59ECD6-D135-A80D-A8CF-4B5E557D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CA175-BEB4-C8DF-363F-86397AE0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EB66D-2C25-EBA9-400A-C4BFEAD0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8ED83-BFC5-1625-C3A2-CB8CDCD5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0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9CB-4EAE-C692-57E3-0A4990CD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4ACE6-DBA0-1936-EBE6-569B7F08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FDB30-691D-456C-9FF4-9DE5BDBA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D3794-CCD8-E8DF-FFF8-D778BEAF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74D58-B24E-0EED-7885-9236035F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53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17762-96E6-48F2-2DCB-F03CF4CA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13CF29-1057-7A91-63D0-91C1E496D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5A278-1948-5D4E-65E4-58259F05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9DD83-3969-C760-062D-4F14C2BC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26DE5-87D9-5652-807C-2AA1CE13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04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A095-AADD-8AE9-C13F-795B6EED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FBE39-6535-4802-9E5D-FC436B194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E6806-4AA1-2242-8E4F-19A397DE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D711A5-0F71-6781-94E6-51AF7907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3FD60D-90B7-06BD-1DBA-1724E9CC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2B7CB1-893E-E6AC-F333-0E09A739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E86A9-2907-91A4-E981-38197744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19FFBC-8738-5A25-22BF-E7BEBCD8E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4EF96E-0AD9-2DDC-7F11-036801CE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610DC3-F84C-A39E-F9C8-33BEA5A2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4D8073-3796-D4D4-F2A4-CC7E6595B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AEAA20-CA49-A273-9999-28C4B9A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E8709D-08ED-58AE-D3B1-6CA4BC46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981AAC-B8FA-4C67-D45A-B19ACDA4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B934E-4F40-9A59-A8E2-F1262FBF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91CD2E-6E07-19E4-EC15-68DE3CBC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D83F3A-2999-9BED-830F-5AFF745F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3AC404-76CB-0F7C-1F2E-FBF3E5F7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49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83F0A2-92F6-AF4C-D4A6-4AA81122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39FF9A-BBDB-DB0A-D34D-003DF747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33B533-4E18-3BAC-8DF8-2295B695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8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132FF-F024-CFB0-1F13-D9310967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DF18A-0F43-9B27-986C-65B8659F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036BA0-78F8-6D04-C47E-ED5D9343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8478C-1211-B1DF-827F-2CB6ED21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16B0B-9368-068B-6976-107FBB1A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E1FB3-3832-07D4-C061-491CCABB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7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6A12-5730-F07E-6DD5-7E0D406D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1A17DD-97C3-E842-C030-67843E6CF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CE8FA-A3AD-ED81-949D-91A43E7B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5D4BE3-BA34-C5F5-9D2A-55FD68D7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0BF362-431C-A3FB-39A8-BB557AFF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1DD4D-8FA3-7DC3-2EDE-5A6257B4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01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FF6233-4AF7-11D7-C5CC-B5907812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C29BE-56A1-4C58-FAB3-6772B0A6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B18EE-5D41-D390-4DCB-015680087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46D8-6FCD-4631-863A-EB310BFAF159}" type="datetimeFigureOut">
              <a:rPr lang="es-CO" smtClean="0"/>
              <a:t>23/02/2023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D4312-91F8-55B0-FE13-1AFBE74E4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ABB56-3481-5D93-A3AF-58945343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0094-7608-449E-AAB0-DDBDF8C570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08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95FA51-C871-3A0A-89E6-F9073ADD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475C71-C5A9-DC32-D181-E9FBB47F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28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1</cp:revision>
  <dcterms:created xsi:type="dcterms:W3CDTF">2023-02-23T11:34:26Z</dcterms:created>
  <dcterms:modified xsi:type="dcterms:W3CDTF">2023-02-23T11:35:14Z</dcterms:modified>
</cp:coreProperties>
</file>