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FD4EE-584E-E76D-7569-B25AE68DB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EA45C-7A49-0CE4-ABC0-66743760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2EB99-BCEB-BF69-6716-A1E6287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1AC81-7D89-1BCE-0E79-40DE9B7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FB110-1CD6-9083-7608-68FA1DE7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48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32EC5-B0D7-9488-EFDD-4D2F0561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53B60-F52B-2A16-D0D0-E533B2567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85297-A332-5B77-216F-0280953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6CE95-550A-F436-24E7-0E8A1385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3D682-71D7-0806-2D01-D26EE8C0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74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46BFB9-B72D-4AB9-A7FB-998F1BCA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FD467D-8FFE-FE69-4A31-A14C893E0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E0984-763D-24D0-E890-F19BDF94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0D6D2-CB0D-7F41-E1E6-62F6D622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8D9F2-D1F5-C9AE-CA69-50952556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3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3DB04-00A7-5770-86B6-BA0C03CF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6613F-35AD-D5BE-D240-24E23814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A0206-B455-C509-B2EE-CD7D7ACF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792A3-8DCC-EEF4-1786-1A309B0D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81C7F-0983-805A-8FAF-23DD0E4B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5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9FABC-594C-D284-EB30-87764C6D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5913-8214-CFC3-16C4-7BCF81C5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3ACD2-478E-E7FC-9605-F3D71A0A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7EF2A-068D-5B31-BA67-5A4CEF17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0E975-D345-2AB6-9E57-4B93355F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40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297B-D77D-4993-BBEE-D576D27E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39AC9-E4FA-5CEC-01DD-C06FE0DC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93081E-5CD8-928F-972B-0DB0A476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786BE-FF93-645D-048D-756B43CC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7B80B-7F5C-210E-AD13-4F197529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6A7C75-33C0-95BA-F8AD-B57E8B0E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93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500C-652E-A03F-02DC-CF5683AD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834E4-BEB1-E477-620E-0998D6C4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8D780D-49FB-748A-9A16-C391B3A4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A5CB43-3D87-66B7-66A8-52A7F0186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980D8E-7843-952D-F94B-40C1A8D1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A6354-8CA3-292B-4074-C4256E9C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BA02FB-701D-5ABA-D0F0-4715AD4C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CB4E4D-842D-E04E-A874-20DA40A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25E1-9F6E-EAA6-F921-AE3E1D2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C091E-F7CA-7A92-15A2-0CC34D6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87FD6A-504F-0C4F-778E-FA3951F9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12C711-A7F5-ADF5-CFF5-F76FB32D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E78B69-8996-4B69-4453-1693D11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7FF46B-83F5-F0DC-BCA9-8AAF34A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426E0-4136-91AF-85DE-47BF0A4E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5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A260E-1524-879F-F1E4-1DA03F9C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03499C-1567-3003-11F4-7D1E355B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E84A83-4F7A-E721-C008-672AE098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2A8CB-CB37-DDE2-2A10-524AD4F9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A45F4-0338-EEC7-538E-004AD3D0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5B274F-39D1-842B-59C1-1520E935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FE5A-3F1B-080C-86EB-87B5A1BA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759DC-52B5-28FD-644C-00D9BB74E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116FE-F939-D03C-1B6D-95F876BF8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9E1603-AA21-7811-8BC5-573290B5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58B57-E361-B7F0-9C2C-38AC15A4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395AA-57D0-C3E0-037F-154FD616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55F8C5-C1EA-498A-EA79-E7BBD03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343AD-8684-DD6C-2A1D-C8177863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5BD7D-7F73-C05D-1C0A-3F3910C51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8E747-CE04-440C-884B-EEC415C6EC0F}" type="datetimeFigureOut">
              <a:rPr lang="es-CO" smtClean="0"/>
              <a:t>20/01/2023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8293D-ED8A-E089-3F14-9773A569B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6FAD3-12B9-9C40-6C52-B39B907FE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22A3-04E0-4E01-AF26-E22BBBFB11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44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34C438-AED1-2FF4-DDDD-AEE8B2ED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7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2023-01-20T13:06:36Z</dcterms:created>
  <dcterms:modified xsi:type="dcterms:W3CDTF">2023-01-20T14:07:26Z</dcterms:modified>
</cp:coreProperties>
</file>