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4"/>
  </p:notesMasterIdLst>
  <p:sldIdLst>
    <p:sldId id="2327" r:id="rId2"/>
    <p:sldId id="2326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is Amaya" initials="JA" lastIdx="1" clrIdx="0">
    <p:extLst>
      <p:ext uri="{19B8F6BF-5375-455C-9EA6-DF929625EA0E}">
        <p15:presenceInfo xmlns:p15="http://schemas.microsoft.com/office/powerpoint/2012/main" userId="aa3461af4376ec40" providerId="Windows Live"/>
      </p:ext>
    </p:extLst>
  </p:cmAuthor>
  <p:cmAuthor id="2" name="HSE UTITALCO" initials="HU" lastIdx="1" clrIdx="1">
    <p:extLst>
      <p:ext uri="{19B8F6BF-5375-455C-9EA6-DF929625EA0E}">
        <p15:presenceInfo xmlns:p15="http://schemas.microsoft.com/office/powerpoint/2012/main" userId="HSE UTITAL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4061" autoAdjust="0"/>
  </p:normalViewPr>
  <p:slideViewPr>
    <p:cSldViewPr snapToGrid="0">
      <p:cViewPr>
        <p:scale>
          <a:sx n="75" d="100"/>
          <a:sy n="75" d="100"/>
        </p:scale>
        <p:origin x="1920" y="-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345AD-E52E-4122-BF1C-CA8C6765F8B9}" type="datetimeFigureOut">
              <a:rPr lang="es-CO" smtClean="0"/>
              <a:t>30/07/2023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34609-2600-45B5-8187-043FAD22AB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395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30/07/2023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363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30/07/2023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110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30/07/2023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488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30/07/2023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035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30/07/2023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176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30/07/2023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789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30/07/2023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946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30/07/2023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118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30/07/2023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023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30/07/2023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086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54E0-5B3C-4F1E-A67D-DF109BAB66B0}" type="datetimeFigureOut">
              <a:rPr lang="es-CO" smtClean="0"/>
              <a:t>30/07/2023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229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754E0-5B3C-4F1E-A67D-DF109BAB66B0}" type="datetimeFigureOut">
              <a:rPr lang="es-CO" smtClean="0"/>
              <a:t>30/07/2023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D38AE-64E0-4E82-B4DA-F1DF867B34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259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2A441992-6F97-4AB5-030D-1BBCE71E5F43}"/>
              </a:ext>
            </a:extLst>
          </p:cNvPr>
          <p:cNvGraphicFramePr>
            <a:graphicFrameLocks noGrp="1"/>
          </p:cNvGraphicFramePr>
          <p:nvPr/>
        </p:nvGraphicFramePr>
        <p:xfrm>
          <a:off x="72398" y="833173"/>
          <a:ext cx="6686130" cy="159115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39095">
                  <a:extLst>
                    <a:ext uri="{9D8B030D-6E8A-4147-A177-3AD203B41FA5}">
                      <a16:colId xmlns:a16="http://schemas.microsoft.com/office/drawing/2014/main" val="1868287457"/>
                    </a:ext>
                  </a:extLst>
                </a:gridCol>
                <a:gridCol w="2106859">
                  <a:extLst>
                    <a:ext uri="{9D8B030D-6E8A-4147-A177-3AD203B41FA5}">
                      <a16:colId xmlns:a16="http://schemas.microsoft.com/office/drawing/2014/main" val="3678952715"/>
                    </a:ext>
                  </a:extLst>
                </a:gridCol>
                <a:gridCol w="1952625">
                  <a:extLst>
                    <a:ext uri="{9D8B030D-6E8A-4147-A177-3AD203B41FA5}">
                      <a16:colId xmlns:a16="http://schemas.microsoft.com/office/drawing/2014/main" val="981651798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21063372"/>
                    </a:ext>
                  </a:extLst>
                </a:gridCol>
                <a:gridCol w="920776">
                  <a:extLst>
                    <a:ext uri="{9D8B030D-6E8A-4147-A177-3AD203B41FA5}">
                      <a16:colId xmlns:a16="http://schemas.microsoft.com/office/drawing/2014/main" val="4238532587"/>
                    </a:ext>
                  </a:extLst>
                </a:gridCol>
              </a:tblGrid>
              <a:tr h="667232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OPORTUNIDAD DE 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DE ACCIÒN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RESPONSABLE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 DE CIERRE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505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22/07/2023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1.5. ¿Se maneja apropiadamente los residuos sólidos generados?</a:t>
                      </a:r>
                    </a:p>
                    <a:p>
                      <a:pPr algn="just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7.3. ¿Se encuentra material disperso en las áreas (bolsa en el piso, resto de comida, papeles,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etc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1.5. Realizar reclasificación de los residuos en el punto de copio  y socialización al personal sobre clasificación de los residuos.</a:t>
                      </a:r>
                    </a:p>
                    <a:p>
                      <a:pPr marL="0" marR="0" lvl="0" indent="0" algn="just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7.3. Realizar orden y aseo  en las áreas comunes.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José Manuel Galván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23/07/2023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3518354"/>
                  </a:ext>
                </a:extLst>
              </a:tr>
            </a:tbl>
          </a:graphicData>
        </a:graphic>
      </p:graphicFrame>
      <p:sp>
        <p:nvSpPr>
          <p:cNvPr id="20" name="Rectángulo 19">
            <a:extLst>
              <a:ext uri="{FF2B5EF4-FFF2-40B4-BE49-F238E27FC236}">
                <a16:creationId xmlns:a16="http://schemas.microsoft.com/office/drawing/2014/main" id="{4C4A74C7-8EFD-B1A3-0E7D-C21CF49145B7}"/>
              </a:ext>
            </a:extLst>
          </p:cNvPr>
          <p:cNvSpPr/>
          <p:nvPr/>
        </p:nvSpPr>
        <p:spPr>
          <a:xfrm>
            <a:off x="3975" y="3013547"/>
            <a:ext cx="6840000" cy="202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13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EE1214B-87FA-FFEC-ED80-08A40F3824B4}"/>
              </a:ext>
            </a:extLst>
          </p:cNvPr>
          <p:cNvSpPr/>
          <p:nvPr/>
        </p:nvSpPr>
        <p:spPr>
          <a:xfrm>
            <a:off x="6750" y="2620324"/>
            <a:ext cx="6840000" cy="202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13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378DE2D-63AA-D748-2EDE-9F26CAA0A8AA}"/>
              </a:ext>
            </a:extLst>
          </p:cNvPr>
          <p:cNvSpPr txBox="1"/>
          <p:nvPr/>
        </p:nvSpPr>
        <p:spPr>
          <a:xfrm>
            <a:off x="27000" y="2682929"/>
            <a:ext cx="6815250" cy="303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50" b="1" dirty="0">
                <a:solidFill>
                  <a:schemeClr val="tx2"/>
                </a:solidFill>
                <a:latin typeface="Arial Narrow" panose="020B0606020202030204" pitchFamily="34" charset="0"/>
                <a:ea typeface="Tahoma" panose="020B0604030504040204" pitchFamily="34" charset="0"/>
              </a:rPr>
              <a:t>SOPORTES DE CIERRE  </a:t>
            </a:r>
            <a:endParaRPr lang="es-CO" sz="1350" b="1" dirty="0">
              <a:solidFill>
                <a:schemeClr val="tx2"/>
              </a:solidFill>
              <a:latin typeface="Arial Narrow" panose="020B0606020202030204" pitchFamily="34" charset="0"/>
              <a:ea typeface="Tahoma" panose="020B0604030504040204" pitchFamily="34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52ACB59-FFC0-66AD-7AA4-59667ABFE06C}"/>
              </a:ext>
            </a:extLst>
          </p:cNvPr>
          <p:cNvSpPr/>
          <p:nvPr/>
        </p:nvSpPr>
        <p:spPr>
          <a:xfrm>
            <a:off x="99599" y="2651778"/>
            <a:ext cx="303750" cy="303750"/>
          </a:xfrm>
          <a:prstGeom prst="ellipse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13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0AAA026-5FD2-A443-580B-2242F155E3D8}"/>
              </a:ext>
            </a:extLst>
          </p:cNvPr>
          <p:cNvSpPr txBox="1"/>
          <p:nvPr/>
        </p:nvSpPr>
        <p:spPr>
          <a:xfrm>
            <a:off x="27000" y="3133069"/>
            <a:ext cx="6748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MX" sz="1200" b="1" dirty="0">
                <a:solidFill>
                  <a:schemeClr val="tx2"/>
                </a:solidFill>
                <a:latin typeface="Arial Narrow" panose="020B0606020202030204" pitchFamily="34" charset="0"/>
                <a:ea typeface="Tahoma" panose="020B0604030504040204" pitchFamily="34" charset="0"/>
                <a:cs typeface="72 Condensed" panose="020B0506030000000003" pitchFamily="34" charset="0"/>
              </a:rPr>
              <a:t>Evidencia acción 1: </a:t>
            </a:r>
            <a:r>
              <a:rPr lang="es-MX" sz="1200" dirty="0">
                <a:solidFill>
                  <a:schemeClr val="tx2"/>
                </a:solidFill>
                <a:latin typeface="Arial Narrow" panose="020B0606020202030204" pitchFamily="34" charset="0"/>
                <a:ea typeface="Tahoma" panose="020B0604030504040204" pitchFamily="34" charset="0"/>
                <a:cs typeface="72 Condensed" panose="020B0506030000000003" pitchFamily="34" charset="0"/>
              </a:rPr>
              <a:t>Registro fotográfico de la reclasificación de los residuos en el punto de copio  y socialización al personal sobre clasificación de los residuos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B568F72-98DC-0866-AF36-0F48B0B6E0AF}"/>
              </a:ext>
            </a:extLst>
          </p:cNvPr>
          <p:cNvSpPr/>
          <p:nvPr/>
        </p:nvSpPr>
        <p:spPr>
          <a:xfrm>
            <a:off x="6750" y="419512"/>
            <a:ext cx="6840000" cy="202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13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017DD5D-EA08-FC59-6490-1BBA54903F4F}"/>
              </a:ext>
            </a:extLst>
          </p:cNvPr>
          <p:cNvSpPr/>
          <p:nvPr/>
        </p:nvSpPr>
        <p:spPr>
          <a:xfrm>
            <a:off x="0" y="54864"/>
            <a:ext cx="6840000" cy="202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13"/>
          </a:p>
        </p:txBody>
      </p:sp>
      <p:pic>
        <p:nvPicPr>
          <p:cNvPr id="4" name="Imagen 3" descr="Logo 03-09-2019 - 2">
            <a:extLst>
              <a:ext uri="{FF2B5EF4-FFF2-40B4-BE49-F238E27FC236}">
                <a16:creationId xmlns:a16="http://schemas.microsoft.com/office/drawing/2014/main" id="{DDBDAED7-02EB-3841-0E0F-BF012E2A0E2C}"/>
              </a:ext>
            </a:extLst>
          </p:cNvPr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84810" y="106265"/>
            <a:ext cx="830832" cy="2933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7910E5B-7921-8733-32C7-C7BFE2BE26E2}"/>
              </a:ext>
            </a:extLst>
          </p:cNvPr>
          <p:cNvSpPr txBox="1"/>
          <p:nvPr/>
        </p:nvSpPr>
        <p:spPr>
          <a:xfrm>
            <a:off x="0" y="101806"/>
            <a:ext cx="68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solidFill>
                  <a:schemeClr val="tx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PLAN DE ACCIÓN </a:t>
            </a:r>
            <a:r>
              <a:rPr lang="es-ES" sz="1200" b="1" dirty="0">
                <a:solidFill>
                  <a:schemeClr val="tx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– ORDEN Y ASEO</a:t>
            </a:r>
            <a:endParaRPr lang="es-CO" sz="1200" b="1" dirty="0">
              <a:solidFill>
                <a:schemeClr val="tx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B2F317A-DBC3-1F17-3BAA-56FE4247034B}"/>
              </a:ext>
            </a:extLst>
          </p:cNvPr>
          <p:cNvSpPr/>
          <p:nvPr/>
        </p:nvSpPr>
        <p:spPr>
          <a:xfrm>
            <a:off x="92849" y="86318"/>
            <a:ext cx="303750" cy="303750"/>
          </a:xfrm>
          <a:prstGeom prst="ellipse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13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06AD55-4F68-9010-EA49-B8896C6CB084}"/>
              </a:ext>
            </a:extLst>
          </p:cNvPr>
          <p:cNvSpPr txBox="1"/>
          <p:nvPr/>
        </p:nvSpPr>
        <p:spPr>
          <a:xfrm>
            <a:off x="99269" y="456111"/>
            <a:ext cx="2749950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s-MX" sz="1575" b="1" dirty="0">
                <a:solidFill>
                  <a:schemeClr val="tx2"/>
                </a:solidFill>
                <a:latin typeface="Arial Narrow" panose="020B0606020202030204" pitchFamily="34" charset="0"/>
                <a:ea typeface="Tahoma" panose="020B0604030504040204" pitchFamily="34" charset="0"/>
                <a:cs typeface="72 Condensed" panose="020B0506030000000003" pitchFamily="34" charset="0"/>
              </a:rPr>
              <a:t>Reporte</a:t>
            </a:r>
            <a:endParaRPr lang="es-MX" sz="1575" dirty="0">
              <a:solidFill>
                <a:schemeClr val="tx2"/>
              </a:solidFill>
              <a:latin typeface="Arial Narrow" panose="020B0606020202030204" pitchFamily="34" charset="0"/>
              <a:ea typeface="Tahoma" panose="020B0604030504040204" pitchFamily="34" charset="0"/>
              <a:cs typeface="72 Condensed" panose="020B0506030000000003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F62945A-7771-E6DD-EE14-01538410D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562" y="4083826"/>
            <a:ext cx="6858000" cy="3855225"/>
          </a:xfrm>
          <a:prstGeom prst="roundRect">
            <a:avLst>
              <a:gd name="adj" fmla="val 3297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6182631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2A441992-6F97-4AB5-030D-1BBCE71E5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683581"/>
              </p:ext>
            </p:extLst>
          </p:nvPr>
        </p:nvGraphicFramePr>
        <p:xfrm>
          <a:off x="72398" y="833173"/>
          <a:ext cx="6686130" cy="159115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39095">
                  <a:extLst>
                    <a:ext uri="{9D8B030D-6E8A-4147-A177-3AD203B41FA5}">
                      <a16:colId xmlns:a16="http://schemas.microsoft.com/office/drawing/2014/main" val="1868287457"/>
                    </a:ext>
                  </a:extLst>
                </a:gridCol>
                <a:gridCol w="2106859">
                  <a:extLst>
                    <a:ext uri="{9D8B030D-6E8A-4147-A177-3AD203B41FA5}">
                      <a16:colId xmlns:a16="http://schemas.microsoft.com/office/drawing/2014/main" val="3678952715"/>
                    </a:ext>
                  </a:extLst>
                </a:gridCol>
                <a:gridCol w="1952625">
                  <a:extLst>
                    <a:ext uri="{9D8B030D-6E8A-4147-A177-3AD203B41FA5}">
                      <a16:colId xmlns:a16="http://schemas.microsoft.com/office/drawing/2014/main" val="981651798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21063372"/>
                    </a:ext>
                  </a:extLst>
                </a:gridCol>
                <a:gridCol w="920776">
                  <a:extLst>
                    <a:ext uri="{9D8B030D-6E8A-4147-A177-3AD203B41FA5}">
                      <a16:colId xmlns:a16="http://schemas.microsoft.com/office/drawing/2014/main" val="4238532587"/>
                    </a:ext>
                  </a:extLst>
                </a:gridCol>
              </a:tblGrid>
              <a:tr h="667232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OPORTUNIDAD DE MEJORA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DE ACCIÒN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RESPONSABLE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 DE CIERRE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505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22/07/2023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1.5. ¿Se maneja apropiadamente los residuos sólidos generados?</a:t>
                      </a:r>
                    </a:p>
                    <a:p>
                      <a:pPr algn="just" fontAlgn="ctr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7.3. ¿Se encuentra material disperso en las áreas (bolsa en el piso, resto de comida, papeles, </a:t>
                      </a:r>
                      <a:r>
                        <a:rPr lang="es-MX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etc</a:t>
                      </a: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1.5. Realizar reclasificación de los residuos en el punto de copio  y socialización al personal sobre clasificación de los residuos.</a:t>
                      </a:r>
                    </a:p>
                    <a:p>
                      <a:pPr marL="0" marR="0" lvl="0" indent="0" algn="just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7.3. Realizar orden y aseo  en las áreas comunes.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José Manuel Galván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23/07/2023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3518354"/>
                  </a:ext>
                </a:extLst>
              </a:tr>
            </a:tbl>
          </a:graphicData>
        </a:graphic>
      </p:graphicFrame>
      <p:sp>
        <p:nvSpPr>
          <p:cNvPr id="20" name="Rectángulo 19">
            <a:extLst>
              <a:ext uri="{FF2B5EF4-FFF2-40B4-BE49-F238E27FC236}">
                <a16:creationId xmlns:a16="http://schemas.microsoft.com/office/drawing/2014/main" id="{4C4A74C7-8EFD-B1A3-0E7D-C21CF49145B7}"/>
              </a:ext>
            </a:extLst>
          </p:cNvPr>
          <p:cNvSpPr/>
          <p:nvPr/>
        </p:nvSpPr>
        <p:spPr>
          <a:xfrm>
            <a:off x="3975" y="3013547"/>
            <a:ext cx="6840000" cy="202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13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EE1214B-87FA-FFEC-ED80-08A40F3824B4}"/>
              </a:ext>
            </a:extLst>
          </p:cNvPr>
          <p:cNvSpPr/>
          <p:nvPr/>
        </p:nvSpPr>
        <p:spPr>
          <a:xfrm>
            <a:off x="6750" y="2620324"/>
            <a:ext cx="6840000" cy="202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13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378DE2D-63AA-D748-2EDE-9F26CAA0A8AA}"/>
              </a:ext>
            </a:extLst>
          </p:cNvPr>
          <p:cNvSpPr txBox="1"/>
          <p:nvPr/>
        </p:nvSpPr>
        <p:spPr>
          <a:xfrm>
            <a:off x="27000" y="2682929"/>
            <a:ext cx="6815250" cy="303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50" b="1" dirty="0">
                <a:solidFill>
                  <a:schemeClr val="tx2"/>
                </a:solidFill>
                <a:latin typeface="Arial Narrow" panose="020B0606020202030204" pitchFamily="34" charset="0"/>
                <a:ea typeface="Tahoma" panose="020B0604030504040204" pitchFamily="34" charset="0"/>
              </a:rPr>
              <a:t>SOPORTES DE CIERRE  </a:t>
            </a:r>
            <a:endParaRPr lang="es-CO" sz="1350" b="1" dirty="0">
              <a:solidFill>
                <a:schemeClr val="tx2"/>
              </a:solidFill>
              <a:latin typeface="Arial Narrow" panose="020B0606020202030204" pitchFamily="34" charset="0"/>
              <a:ea typeface="Tahoma" panose="020B0604030504040204" pitchFamily="34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52ACB59-FFC0-66AD-7AA4-59667ABFE06C}"/>
              </a:ext>
            </a:extLst>
          </p:cNvPr>
          <p:cNvSpPr/>
          <p:nvPr/>
        </p:nvSpPr>
        <p:spPr>
          <a:xfrm>
            <a:off x="99599" y="2651778"/>
            <a:ext cx="303750" cy="303750"/>
          </a:xfrm>
          <a:prstGeom prst="ellipse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13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0AAA026-5FD2-A443-580B-2242F155E3D8}"/>
              </a:ext>
            </a:extLst>
          </p:cNvPr>
          <p:cNvSpPr txBox="1"/>
          <p:nvPr/>
        </p:nvSpPr>
        <p:spPr>
          <a:xfrm>
            <a:off x="27000" y="3133069"/>
            <a:ext cx="6748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Arial" panose="020B0604020202020204" pitchFamily="34" charset="0"/>
              <a:buChar char="•"/>
            </a:pPr>
            <a:r>
              <a:rPr lang="es-MX" sz="1200" b="1" dirty="0">
                <a:solidFill>
                  <a:schemeClr val="tx2"/>
                </a:solidFill>
                <a:latin typeface="Arial Narrow" panose="020B0606020202030204" pitchFamily="34" charset="0"/>
                <a:ea typeface="Tahoma" panose="020B0604030504040204" pitchFamily="34" charset="0"/>
                <a:cs typeface="72 Condensed" panose="020B0506030000000003" pitchFamily="34" charset="0"/>
              </a:rPr>
              <a:t>Evidencia acción 2: </a:t>
            </a:r>
            <a:r>
              <a:rPr lang="es-MX" sz="1200" dirty="0">
                <a:solidFill>
                  <a:schemeClr val="tx2"/>
                </a:solidFill>
                <a:latin typeface="Arial Narrow" panose="020B0606020202030204" pitchFamily="34" charset="0"/>
                <a:ea typeface="Tahoma" panose="020B0604030504040204" pitchFamily="34" charset="0"/>
                <a:cs typeface="72 Condensed" panose="020B0506030000000003" pitchFamily="34" charset="0"/>
              </a:rPr>
              <a:t>Registro fotográfico del  orden y aseo  en las áreas comunes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B568F72-98DC-0866-AF36-0F48B0B6E0AF}"/>
              </a:ext>
            </a:extLst>
          </p:cNvPr>
          <p:cNvSpPr/>
          <p:nvPr/>
        </p:nvSpPr>
        <p:spPr>
          <a:xfrm>
            <a:off x="6750" y="419512"/>
            <a:ext cx="6840000" cy="202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13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017DD5D-EA08-FC59-6490-1BBA54903F4F}"/>
              </a:ext>
            </a:extLst>
          </p:cNvPr>
          <p:cNvSpPr/>
          <p:nvPr/>
        </p:nvSpPr>
        <p:spPr>
          <a:xfrm>
            <a:off x="0" y="54864"/>
            <a:ext cx="6840000" cy="202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13"/>
          </a:p>
        </p:txBody>
      </p:sp>
      <p:pic>
        <p:nvPicPr>
          <p:cNvPr id="4" name="Imagen 3" descr="Logo 03-09-2019 - 2">
            <a:extLst>
              <a:ext uri="{FF2B5EF4-FFF2-40B4-BE49-F238E27FC236}">
                <a16:creationId xmlns:a16="http://schemas.microsoft.com/office/drawing/2014/main" id="{DDBDAED7-02EB-3841-0E0F-BF012E2A0E2C}"/>
              </a:ext>
            </a:extLst>
          </p:cNvPr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84810" y="106265"/>
            <a:ext cx="830832" cy="2933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7910E5B-7921-8733-32C7-C7BFE2BE26E2}"/>
              </a:ext>
            </a:extLst>
          </p:cNvPr>
          <p:cNvSpPr txBox="1"/>
          <p:nvPr/>
        </p:nvSpPr>
        <p:spPr>
          <a:xfrm>
            <a:off x="0" y="101806"/>
            <a:ext cx="68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solidFill>
                  <a:schemeClr val="tx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PLAN DE ACCIÓN </a:t>
            </a:r>
            <a:r>
              <a:rPr lang="es-ES" sz="1200" b="1" dirty="0">
                <a:solidFill>
                  <a:schemeClr val="tx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– ORDEN Y ASEO</a:t>
            </a:r>
            <a:endParaRPr lang="es-CO" sz="1200" b="1" dirty="0">
              <a:solidFill>
                <a:schemeClr val="tx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B2F317A-DBC3-1F17-3BAA-56FE4247034B}"/>
              </a:ext>
            </a:extLst>
          </p:cNvPr>
          <p:cNvSpPr/>
          <p:nvPr/>
        </p:nvSpPr>
        <p:spPr>
          <a:xfrm>
            <a:off x="92849" y="86318"/>
            <a:ext cx="303750" cy="303750"/>
          </a:xfrm>
          <a:prstGeom prst="ellipse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13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06AD55-4F68-9010-EA49-B8896C6CB084}"/>
              </a:ext>
            </a:extLst>
          </p:cNvPr>
          <p:cNvSpPr txBox="1"/>
          <p:nvPr/>
        </p:nvSpPr>
        <p:spPr>
          <a:xfrm>
            <a:off x="99269" y="456111"/>
            <a:ext cx="2749950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s-MX" sz="1575" b="1" dirty="0">
                <a:solidFill>
                  <a:schemeClr val="tx2"/>
                </a:solidFill>
                <a:latin typeface="Arial Narrow" panose="020B0606020202030204" pitchFamily="34" charset="0"/>
                <a:ea typeface="Tahoma" panose="020B0604030504040204" pitchFamily="34" charset="0"/>
                <a:cs typeface="72 Condensed" panose="020B0506030000000003" pitchFamily="34" charset="0"/>
              </a:rPr>
              <a:t>Reporte</a:t>
            </a:r>
            <a:endParaRPr lang="es-MX" sz="1575" dirty="0">
              <a:solidFill>
                <a:schemeClr val="tx2"/>
              </a:solidFill>
              <a:latin typeface="Arial Narrow" panose="020B0606020202030204" pitchFamily="34" charset="0"/>
              <a:ea typeface="Tahoma" panose="020B0604030504040204" pitchFamily="34" charset="0"/>
              <a:cs typeface="72 Condensed" panose="020B0506030000000003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38D82F1-3AB6-1414-BB6F-FF8CE4C44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" y="3406770"/>
            <a:ext cx="4864100" cy="2744272"/>
          </a:xfrm>
          <a:prstGeom prst="roundRect">
            <a:avLst>
              <a:gd name="adj" fmla="val 2432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9FF8EE07-877C-D1D2-6085-B76761B9B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634" y="6304618"/>
            <a:ext cx="4846766" cy="2737576"/>
          </a:xfrm>
          <a:prstGeom prst="roundRect">
            <a:avLst>
              <a:gd name="adj" fmla="val 1787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354221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3251</TotalTime>
  <Words>230</Words>
  <Application>Microsoft Office PowerPoint</Application>
  <PresentationFormat>Presentación en pantalla (4:3)</PresentationFormat>
  <Paragraphs>32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Kelly</dc:creator>
  <cp:lastModifiedBy>Gestor Documental HSE ODS 028 DEMEX-VBK II</cp:lastModifiedBy>
  <cp:revision>366</cp:revision>
  <cp:lastPrinted>2022-11-11T06:14:00Z</cp:lastPrinted>
  <dcterms:created xsi:type="dcterms:W3CDTF">2020-11-10T18:23:04Z</dcterms:created>
  <dcterms:modified xsi:type="dcterms:W3CDTF">2023-07-30T13:08:31Z</dcterms:modified>
</cp:coreProperties>
</file>