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589"/>
    <a:srgbClr val="0A238E"/>
    <a:srgbClr val="253673"/>
    <a:srgbClr val="0D258B"/>
    <a:srgbClr val="240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8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1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83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50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123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66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9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9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00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2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5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9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6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9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35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0D7A-479A-4208-ACDC-8BDB35CBC76B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13A843-4F6F-4381-9EE6-B8632C4785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1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D19808-B448-4EC8-964A-3865DADA34C1}"/>
              </a:ext>
            </a:extLst>
          </p:cNvPr>
          <p:cNvPicPr/>
          <p:nvPr/>
        </p:nvPicPr>
        <p:blipFill rotWithShape="1">
          <a:blip r:embed="rId2" cstate="print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"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35" t="2103" r="16304" b="41162"/>
          <a:stretch/>
        </p:blipFill>
        <p:spPr>
          <a:xfrm flipH="1">
            <a:off x="0" y="1900644"/>
            <a:ext cx="3349164" cy="4957356"/>
          </a:xfrm>
          <a:prstGeom prst="rect">
            <a:avLst/>
          </a:prstGeom>
          <a:ln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6" name="Immagine 3" descr="Logo 03-09-2019 -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5" y="453933"/>
            <a:ext cx="2909099" cy="102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/>
          <p:cNvSpPr txBox="1"/>
          <p:nvPr/>
        </p:nvSpPr>
        <p:spPr>
          <a:xfrm>
            <a:off x="2292509" y="1228397"/>
            <a:ext cx="67829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GESTIÓN CIERRE OBSERVACIÓN COMPORTAMIENTO </a:t>
            </a:r>
          </a:p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CASO NUMERO</a:t>
            </a:r>
          </a:p>
          <a:p>
            <a:pPr algn="ctr"/>
            <a:r>
              <a:rPr lang="es-CO" sz="2800" b="0" i="0" dirty="0">
                <a:solidFill>
                  <a:srgbClr val="212529"/>
                </a:solidFill>
                <a:effectLst/>
                <a:latin typeface="-apple-system"/>
              </a:rPr>
              <a:t>3990078</a:t>
            </a:r>
          </a:p>
          <a:p>
            <a:pPr algn="ctr"/>
            <a:endParaRPr lang="es-CO" sz="2800" dirty="0">
              <a:solidFill>
                <a:srgbClr val="212529"/>
              </a:solidFill>
              <a:latin typeface="-apple-system"/>
            </a:endParaRPr>
          </a:p>
          <a:p>
            <a:pPr algn="ctr"/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ORDEN DE SERVICIO 025</a:t>
            </a:r>
          </a:p>
          <a:p>
            <a:pPr algn="ctr"/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CALDERA DISTRAL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26EE9A6-87D1-48F6-86CC-6F0838AF198E}"/>
              </a:ext>
            </a:extLst>
          </p:cNvPr>
          <p:cNvSpPr/>
          <p:nvPr/>
        </p:nvSpPr>
        <p:spPr>
          <a:xfrm>
            <a:off x="480125" y="570984"/>
            <a:ext cx="3033781" cy="351064"/>
          </a:xfrm>
          <a:prstGeom prst="roundRect">
            <a:avLst/>
          </a:prstGeom>
          <a:solidFill>
            <a:srgbClr val="0F55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8A072-5485-41CD-B2D3-68B6C1BDA3EE}"/>
              </a:ext>
            </a:extLst>
          </p:cNvPr>
          <p:cNvSpPr txBox="1"/>
          <p:nvPr/>
        </p:nvSpPr>
        <p:spPr>
          <a:xfrm>
            <a:off x="694628" y="1019774"/>
            <a:ext cx="426789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dirty="0"/>
              <a:t>FECHA DEL EVENTO: </a:t>
            </a:r>
            <a:r>
              <a:rPr lang="es-CO" sz="1400" dirty="0"/>
              <a:t> 17/10/2023</a:t>
            </a:r>
          </a:p>
          <a:p>
            <a:pPr algn="just"/>
            <a:endParaRPr lang="es-CO" sz="1400" dirty="0"/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DETALLE DEL LUGAR DEL EVENTO: </a:t>
            </a:r>
            <a:r>
              <a:rPr lang="pt-BR" sz="1400" b="1" dirty="0"/>
              <a:t>UNIDAD 950</a:t>
            </a:r>
          </a:p>
          <a:p>
            <a:pPr algn="just"/>
            <a:endParaRPr lang="pt-BR" sz="1400" b="1" dirty="0"/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REPORTADO POR: </a:t>
            </a:r>
            <a:r>
              <a:rPr lang="es-CO" sz="1600" b="1" dirty="0">
                <a:latin typeface="-apple-system"/>
              </a:rPr>
              <a:t>JOSE DIAZ</a:t>
            </a:r>
            <a:endParaRPr lang="es-CO" sz="1600" b="1" i="0" dirty="0">
              <a:effectLst/>
              <a:latin typeface="-apple-system"/>
            </a:endParaRPr>
          </a:p>
          <a:p>
            <a:pPr algn="just"/>
            <a:endParaRPr lang="en-US" sz="1400" b="1" dirty="0"/>
          </a:p>
          <a:p>
            <a:pPr algn="just"/>
            <a:r>
              <a:rPr lang="en-US" sz="1400" b="1" dirty="0"/>
              <a:t>A</a:t>
            </a:r>
            <a:r>
              <a:rPr lang="es-CO" sz="1400" b="1" dirty="0"/>
              <a:t>SUNTO: </a:t>
            </a:r>
            <a:r>
              <a:rPr lang="es-MX" sz="1400" b="1" i="0" dirty="0">
                <a:solidFill>
                  <a:srgbClr val="212529"/>
                </a:solidFill>
                <a:effectLst/>
              </a:rPr>
              <a:t>Seguridad Industrial y de procesos</a:t>
            </a:r>
          </a:p>
          <a:p>
            <a:pPr algn="just"/>
            <a:endParaRPr lang="es-MX" sz="1400" b="1" dirty="0"/>
          </a:p>
          <a:p>
            <a:pPr algn="just"/>
            <a:r>
              <a:rPr lang="es-ES" sz="1100" dirty="0"/>
              <a:t>  </a:t>
            </a:r>
            <a:endParaRPr lang="es-CO" sz="1400" dirty="0"/>
          </a:p>
          <a:p>
            <a:pPr algn="just"/>
            <a:r>
              <a:rPr lang="es-CO" sz="1400" b="1" dirty="0"/>
              <a:t>PROBABILIDAD AFECTAR A PERSONAS: BAJA</a:t>
            </a:r>
          </a:p>
          <a:p>
            <a:pPr algn="just"/>
            <a:endParaRPr lang="es-CO" sz="1400" b="1" dirty="0"/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DESCRIPCIÓN DEL HALLAZGO: </a:t>
            </a:r>
            <a:r>
              <a:rPr lang="es-MX" b="0" i="0" dirty="0">
                <a:solidFill>
                  <a:srgbClr val="212529"/>
                </a:solidFill>
                <a:effectLst/>
                <a:latin typeface="-apple-system"/>
              </a:rPr>
              <a:t>Se realiza aseguramiento de comportamientos a la actividad de limpieza y mantenimiento a las bandejas del reactor del DH-957 y se aprecia baja luminosidad para realizar la labor, se recomendó la instalación de un reflector para mejorar esta condición.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redondeado 7">
            <a:extLst>
              <a:ext uri="{FF2B5EF4-FFF2-40B4-BE49-F238E27FC236}">
                <a16:creationId xmlns:a16="http://schemas.microsoft.com/office/drawing/2014/main" id="{5BC7C8D6-0876-42A2-81D8-CB9C78592D6F}"/>
              </a:ext>
            </a:extLst>
          </p:cNvPr>
          <p:cNvSpPr/>
          <p:nvPr/>
        </p:nvSpPr>
        <p:spPr>
          <a:xfrm>
            <a:off x="1262742" y="122194"/>
            <a:ext cx="6664779" cy="351064"/>
          </a:xfrm>
          <a:prstGeom prst="roundRect">
            <a:avLst/>
          </a:prstGeom>
          <a:solidFill>
            <a:srgbClr val="0F5589"/>
          </a:solidFill>
          <a:ln>
            <a:solidFill>
              <a:srgbClr val="240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REPORTE Y CIERRE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1948EE8-8DC8-4B45-BB6E-99882A97D464}"/>
              </a:ext>
            </a:extLst>
          </p:cNvPr>
          <p:cNvCxnSpPr/>
          <p:nvPr/>
        </p:nvCxnSpPr>
        <p:spPr>
          <a:xfrm flipV="1">
            <a:off x="5739493" y="1526721"/>
            <a:ext cx="1036864" cy="195452"/>
          </a:xfrm>
          <a:prstGeom prst="straightConnector1">
            <a:avLst/>
          </a:prstGeom>
          <a:ln w="28575">
            <a:noFill/>
            <a:tailEnd type="triangle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2">
            <a:extLst>
              <a:ext uri="{FF2B5EF4-FFF2-40B4-BE49-F238E27FC236}">
                <a16:creationId xmlns:a16="http://schemas.microsoft.com/office/drawing/2014/main" id="{2D3C0528-5B99-4486-801F-15860824A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0FCB5E-DA5D-4F4E-9729-CA4B284B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083" y="746516"/>
            <a:ext cx="3829584" cy="28578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C205218-6741-4C8E-A45B-B82C520D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88" y="3594890"/>
            <a:ext cx="379147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F556D3D-9CD1-4917-92B9-A5D741820EC6}"/>
              </a:ext>
            </a:extLst>
          </p:cNvPr>
          <p:cNvSpPr/>
          <p:nvPr/>
        </p:nvSpPr>
        <p:spPr>
          <a:xfrm>
            <a:off x="3020819" y="476643"/>
            <a:ext cx="3102361" cy="351064"/>
          </a:xfrm>
          <a:prstGeom prst="roundRect">
            <a:avLst/>
          </a:prstGeom>
          <a:solidFill>
            <a:srgbClr val="0F55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269B3A-CAC9-4A2E-8740-A43986492D0A}"/>
              </a:ext>
            </a:extLst>
          </p:cNvPr>
          <p:cNvSpPr txBox="1"/>
          <p:nvPr/>
        </p:nvSpPr>
        <p:spPr>
          <a:xfrm>
            <a:off x="423327" y="966785"/>
            <a:ext cx="34523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dirty="0"/>
              <a:t>DESCRIPCIÓN DE LA ACCIÓN:  </a:t>
            </a:r>
            <a:r>
              <a:rPr lang="es-MX" sz="1400" b="1" dirty="0"/>
              <a:t>Se realiza instalación de iluminación en el área de la bandeja del reactor DH957 con la finalizada de evitar accidente de trabajo por falta de visibilidad.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RESPONSABLE DE LA ACCION:  </a:t>
            </a:r>
            <a:r>
              <a:rPr lang="es-CO" sz="1400" dirty="0"/>
              <a:t>SUPERVISOR/HSE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FECHA PROGRAMADA: 17/10/2023</a:t>
            </a:r>
          </a:p>
          <a:p>
            <a:pPr algn="just"/>
            <a:endParaRPr lang="es-CO" sz="1400" b="1" dirty="0"/>
          </a:p>
          <a:p>
            <a:pPr algn="just"/>
            <a:r>
              <a:rPr lang="es-CO" sz="1400" b="1" dirty="0"/>
              <a:t>FECHA EJECUCION: 20/10/2023 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EVIDENCIA REQUERIDA: REGISTRO FOTOGRAFICO</a:t>
            </a:r>
            <a:endParaRPr lang="es-CO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F808B8-5889-4FF9-9AFD-2E2E381E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68140" y="1938960"/>
            <a:ext cx="4021083" cy="25892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101F97-4073-4A52-AD08-89A038E5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98117" y="1898252"/>
            <a:ext cx="4021083" cy="2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08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4005</TotalTime>
  <Words>150</Words>
  <Application>Microsoft Office PowerPoint</Application>
  <PresentationFormat>Presentación en pantalla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Arial Black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MAFE</dc:creator>
  <cp:lastModifiedBy>Jeisson Angarita M</cp:lastModifiedBy>
  <cp:revision>199</cp:revision>
  <dcterms:created xsi:type="dcterms:W3CDTF">2021-01-29T01:50:07Z</dcterms:created>
  <dcterms:modified xsi:type="dcterms:W3CDTF">2023-10-23T13:44:43Z</dcterms:modified>
</cp:coreProperties>
</file>