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589"/>
    <a:srgbClr val="0A238E"/>
    <a:srgbClr val="253673"/>
    <a:srgbClr val="0D258B"/>
    <a:srgbClr val="240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96" d="100"/>
          <a:sy n="96" d="100"/>
        </p:scale>
        <p:origin x="1003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8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1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83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0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23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66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9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9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00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2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5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9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6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9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35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0D7A-479A-4208-ACDC-8BDB35CBC76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1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D19808-B448-4EC8-964A-3865DADA34C1}"/>
              </a:ext>
            </a:extLst>
          </p:cNvPr>
          <p:cNvPicPr/>
          <p:nvPr/>
        </p:nvPicPr>
        <p:blipFill rotWithShape="1">
          <a:blip r:embed="rId2" cstate="print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35" t="2103" r="16304" b="41162"/>
          <a:stretch/>
        </p:blipFill>
        <p:spPr>
          <a:xfrm flipH="1">
            <a:off x="0" y="1900644"/>
            <a:ext cx="3349164" cy="4957356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6" name="Immagine 3" descr="Logo 03-09-2019 -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5" y="453933"/>
            <a:ext cx="2909099" cy="102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2292509" y="1228397"/>
            <a:ext cx="67829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GESTIÓN CIERRE OBSERVACIÓN COMPORTAMIENTO </a:t>
            </a:r>
          </a:p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CASO NUMERO</a:t>
            </a:r>
          </a:p>
          <a:p>
            <a:pPr algn="ctr"/>
            <a:r>
              <a:rPr lang="es-CO" sz="2800" b="1" i="0" dirty="0">
                <a:solidFill>
                  <a:srgbClr val="212529"/>
                </a:solidFill>
                <a:effectLst/>
                <a:latin typeface="-apple-system"/>
              </a:rPr>
              <a:t>4580224</a:t>
            </a:r>
          </a:p>
          <a:p>
            <a:pPr algn="ctr"/>
            <a:endParaRPr lang="es-CO" sz="2800" dirty="0">
              <a:solidFill>
                <a:srgbClr val="212529"/>
              </a:solidFill>
              <a:latin typeface="-apple-system"/>
            </a:endParaRPr>
          </a:p>
          <a:p>
            <a:pPr algn="ctr"/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ORDEN DE SERVICIO 025</a:t>
            </a:r>
          </a:p>
          <a:p>
            <a:pPr algn="ctr"/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SB 2955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26EE9A6-87D1-48F6-86CC-6F0838AF198E}"/>
              </a:ext>
            </a:extLst>
          </p:cNvPr>
          <p:cNvSpPr/>
          <p:nvPr/>
        </p:nvSpPr>
        <p:spPr>
          <a:xfrm>
            <a:off x="527676" y="1175657"/>
            <a:ext cx="303378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8A072-5485-41CD-B2D3-68B6C1BDA3EE}"/>
              </a:ext>
            </a:extLst>
          </p:cNvPr>
          <p:cNvSpPr txBox="1"/>
          <p:nvPr/>
        </p:nvSpPr>
        <p:spPr>
          <a:xfrm>
            <a:off x="501588" y="1722173"/>
            <a:ext cx="818708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/>
              <a:t>FECHA DEL EVENTO: </a:t>
            </a:r>
            <a:r>
              <a:rPr lang="es-CO" sz="1400" dirty="0"/>
              <a:t> 6/04/2024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DETALLE DEL LUGAR DEL EVENTO: Caldera SB-2955</a:t>
            </a:r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REPORTADO POR: </a:t>
            </a:r>
            <a:r>
              <a:rPr lang="es-CO" sz="1600" b="1" dirty="0">
                <a:latin typeface="-apple-system"/>
              </a:rPr>
              <a:t>DAIRO BLANCO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A</a:t>
            </a:r>
            <a:r>
              <a:rPr lang="es-CO" sz="1400" b="1" dirty="0"/>
              <a:t>SUNTO: </a:t>
            </a:r>
            <a:r>
              <a:rPr lang="es-MX" sz="1600" b="1" i="0" dirty="0">
                <a:solidFill>
                  <a:srgbClr val="212529"/>
                </a:solidFill>
                <a:effectLst/>
                <a:latin typeface="-apple-system"/>
              </a:rPr>
              <a:t>Principios culturales</a:t>
            </a:r>
          </a:p>
          <a:p>
            <a:pPr algn="just"/>
            <a:r>
              <a:rPr lang="es-ES" sz="1600" dirty="0"/>
              <a:t>  </a:t>
            </a:r>
            <a:endParaRPr lang="es-CO" sz="1600" dirty="0"/>
          </a:p>
          <a:p>
            <a:pPr algn="just"/>
            <a:r>
              <a:rPr lang="es-CO" sz="1400" b="1" dirty="0"/>
              <a:t>PROBABILIDAD AFECTAR A PERSONAS: ALTO</a:t>
            </a:r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DESCRIPCIÓN DEL HALLAZGO: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Durante la ejecución de la actividad de lavado del calentador de aire (actividad en espacio confinado) se observo no cumplimiento de los controles definidos. Se realizó suspensión de la actividad y se realizó un conversatorio con líder de la ODS, supervisor ejecutor, HSE operativo, vigía del espacio confinado y ejecutores de la actividad. Se realizó énfasis en la importancia del cumplimiento estricto de los controles y de las responsabilidades definidas al rol de vigía del espacio confinado. La actividad se suspendió por un tiempo de 1 hora mientras se realizó el conversatorio.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redondeado 7">
            <a:extLst>
              <a:ext uri="{FF2B5EF4-FFF2-40B4-BE49-F238E27FC236}">
                <a16:creationId xmlns:a16="http://schemas.microsoft.com/office/drawing/2014/main" id="{5BC7C8D6-0876-42A2-81D8-CB9C78592D6F}"/>
              </a:ext>
            </a:extLst>
          </p:cNvPr>
          <p:cNvSpPr/>
          <p:nvPr/>
        </p:nvSpPr>
        <p:spPr>
          <a:xfrm>
            <a:off x="1262742" y="122194"/>
            <a:ext cx="6664779" cy="351064"/>
          </a:xfrm>
          <a:prstGeom prst="roundRect">
            <a:avLst/>
          </a:prstGeom>
          <a:solidFill>
            <a:srgbClr val="0F5589"/>
          </a:solidFill>
          <a:ln>
            <a:solidFill>
              <a:srgbClr val="240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REPORTE Y CIERRE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1948EE8-8DC8-4B45-BB6E-99882A97D464}"/>
              </a:ext>
            </a:extLst>
          </p:cNvPr>
          <p:cNvCxnSpPr/>
          <p:nvPr/>
        </p:nvCxnSpPr>
        <p:spPr>
          <a:xfrm flipV="1">
            <a:off x="5739493" y="1526721"/>
            <a:ext cx="1036864" cy="195452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2">
            <a:extLst>
              <a:ext uri="{FF2B5EF4-FFF2-40B4-BE49-F238E27FC236}">
                <a16:creationId xmlns:a16="http://schemas.microsoft.com/office/drawing/2014/main" id="{2D3C0528-5B99-4486-801F-15860824A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9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F556D3D-9CD1-4917-92B9-A5D741820EC6}"/>
              </a:ext>
            </a:extLst>
          </p:cNvPr>
          <p:cNvSpPr/>
          <p:nvPr/>
        </p:nvSpPr>
        <p:spPr>
          <a:xfrm>
            <a:off x="2954144" y="364181"/>
            <a:ext cx="310236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269B3A-CAC9-4A2E-8740-A43986492D0A}"/>
              </a:ext>
            </a:extLst>
          </p:cNvPr>
          <p:cNvSpPr txBox="1"/>
          <p:nvPr/>
        </p:nvSpPr>
        <p:spPr>
          <a:xfrm>
            <a:off x="171451" y="878791"/>
            <a:ext cx="8286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/>
              <a:t>DESCRIPCIÓN DE LA ACCIÓN: Se socializa con el personal de la importancia del cumplimiento de los controles y responsabilidades del rol del vigía del espacio confinado y se realiza versión libre de los trabajadores.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/>
          </a:p>
          <a:p>
            <a:pPr algn="just"/>
            <a:r>
              <a:rPr lang="es-CO" sz="1400" b="1" dirty="0"/>
              <a:t>RESPONSABLE DE LA ACCION:  </a:t>
            </a:r>
            <a:r>
              <a:rPr lang="es-CO" sz="1400" dirty="0"/>
              <a:t>SUPERVISOR/HSE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FECHA PROGRAMADA: </a:t>
            </a:r>
            <a:r>
              <a:rPr lang="es-CO" sz="1400" dirty="0"/>
              <a:t>6/04/2024</a:t>
            </a:r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FECHA EJECUCION: 7/04/2024</a:t>
            </a:r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EVIDENCIA REQUERIDA: REGISTRO ASISTENCIA Y</a:t>
            </a:r>
          </a:p>
          <a:p>
            <a:pPr algn="just"/>
            <a:r>
              <a:rPr lang="es-CO" sz="1400" b="1" dirty="0"/>
              <a:t>FOTOGRAFICO</a:t>
            </a:r>
            <a:endParaRPr lang="es-CO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87A53C-5940-43C2-B6C6-AA415BF6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59204"/>
            <a:ext cx="4057649" cy="52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F556D3D-9CD1-4917-92B9-A5D741820EC6}"/>
              </a:ext>
            </a:extLst>
          </p:cNvPr>
          <p:cNvSpPr/>
          <p:nvPr/>
        </p:nvSpPr>
        <p:spPr>
          <a:xfrm>
            <a:off x="2954144" y="364181"/>
            <a:ext cx="310236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LIBRE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F6939A-D86D-43A0-A248-BFBF56C4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35935" y="-1424136"/>
            <a:ext cx="3938778" cy="85363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03B7C2-ED82-25AB-121F-67075BF68B29}"/>
              </a:ext>
            </a:extLst>
          </p:cNvPr>
          <p:cNvSpPr txBox="1"/>
          <p:nvPr/>
        </p:nvSpPr>
        <p:spPr>
          <a:xfrm>
            <a:off x="202952" y="4824274"/>
            <a:ext cx="8646281" cy="185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kern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acuerdo con las versiones se evidencia que un aliado de Ecopetrol tenía asignado trabajos de instalación de válvula Eduard en la caldera, no informo de los trabajos a la ut italco, lo cual genero interferencias porque  tenía izada la carga, el supervisor de la ut italco al ver la carga se encontraba suspendida y que iba a pasar por encima de la vigía decide retirar 1,20mts del manhol, para que la vigía  quedara por debajo de las plataformas de la caldera para cuidar la integridad.</a:t>
            </a:r>
            <a:endParaRPr lang="es-CO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8C1A776-7EBD-46AA-8232-AA5B30AF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22" y="3503636"/>
            <a:ext cx="2268888" cy="3086505"/>
          </a:xfrm>
          <a:prstGeom prst="rect">
            <a:avLst/>
          </a:prstGeom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F556D3D-9CD1-4917-92B9-A5D741820EC6}"/>
              </a:ext>
            </a:extLst>
          </p:cNvPr>
          <p:cNvSpPr/>
          <p:nvPr/>
        </p:nvSpPr>
        <p:spPr>
          <a:xfrm>
            <a:off x="2954144" y="364181"/>
            <a:ext cx="310236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FOTOGRAFICO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1EE2F5-93FC-4A3A-98D5-49D3FF4D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" y="933247"/>
            <a:ext cx="2317409" cy="30865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E46C84-9104-4E62-976A-7008AE11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14" y="933246"/>
            <a:ext cx="2298019" cy="30865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E8B8BA-64C4-4EB7-B9E2-3517E9034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130" y="3494802"/>
            <a:ext cx="2268887" cy="31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2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5014</TotalTime>
  <Words>308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Arial</vt:lpstr>
      <vt:lpstr>Arial Black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MAFE</dc:creator>
  <cp:lastModifiedBy>Jeisson Angarita M</cp:lastModifiedBy>
  <cp:revision>263</cp:revision>
  <dcterms:created xsi:type="dcterms:W3CDTF">2021-01-29T01:50:07Z</dcterms:created>
  <dcterms:modified xsi:type="dcterms:W3CDTF">2024-04-11T19:43:44Z</dcterms:modified>
</cp:coreProperties>
</file>