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25B21-535F-9200-D24B-EA009C90F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C28617-EC9A-5789-3B80-67BB5C932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82D930-7748-346E-A770-33C68D5F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BE7-3E33-4205-80A8-9119EB72C0A9}" type="datetimeFigureOut">
              <a:rPr lang="es-CO" smtClean="0"/>
              <a:t>7/06/2024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27B219-7824-B4F0-4B62-7960602F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A07DF4-4AEC-842F-E621-EC14E5BE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EC5-DA34-46FB-BE07-4F0A5CF681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387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28550-76C0-191D-5C44-8D18F659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2CEB9E-257F-73C0-DDDD-E248F71FA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E29585-521A-E3EF-33C2-339C0DBB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BE7-3E33-4205-80A8-9119EB72C0A9}" type="datetimeFigureOut">
              <a:rPr lang="es-CO" smtClean="0"/>
              <a:t>7/06/2024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CAFA5F-AAD8-383D-5856-51F78EE6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286CDA-27A8-1366-79EF-490FC337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EC5-DA34-46FB-BE07-4F0A5CF681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70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03D14A-3DEB-0E7C-96BA-64A3C611D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E60619-11AC-E8AE-EDD2-40D025857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0EC4E9-F6D4-6BE9-6E80-3A32B28F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BE7-3E33-4205-80A8-9119EB72C0A9}" type="datetimeFigureOut">
              <a:rPr lang="es-CO" smtClean="0"/>
              <a:t>7/06/2024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0C5910-DE21-4242-81C3-4DF9E84F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BD9FD8-A792-6B81-1FE2-89000698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EC5-DA34-46FB-BE07-4F0A5CF681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763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2210F-0D6E-3983-6A39-5FD9E007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4EB44-D3CB-ADE2-C48B-0AC03A19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5F479A-57BC-70ED-DFBB-F960CC29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BE7-3E33-4205-80A8-9119EB72C0A9}" type="datetimeFigureOut">
              <a:rPr lang="es-CO" smtClean="0"/>
              <a:t>7/06/2024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4FF246-8427-49CE-9FB9-E5FA0D1A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F4A6CA-1531-BB80-A484-2513EDBE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EC5-DA34-46FB-BE07-4F0A5CF681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676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D8B2A-77FC-BC14-46B5-8E2B3499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06D24F-8BBB-90B0-A678-DF1C8466A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3B369F-EE0E-D122-C2D4-7096106A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BE7-3E33-4205-80A8-9119EB72C0A9}" type="datetimeFigureOut">
              <a:rPr lang="es-CO" smtClean="0"/>
              <a:t>7/06/2024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049CDB-0E58-1EED-9995-F8F8D668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A03007-87CF-4A85-8642-4C60038D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EC5-DA34-46FB-BE07-4F0A5CF681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824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5D5D6-9C0A-EAD1-E78F-D266C021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CB5A4D-F691-F885-B6F2-D5AD9D84D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E4626B-D98F-607F-7A6D-548E16B30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92A64D-6F57-00AE-66E8-29685002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BE7-3E33-4205-80A8-9119EB72C0A9}" type="datetimeFigureOut">
              <a:rPr lang="es-CO" smtClean="0"/>
              <a:t>7/06/2024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E76A32-B62A-85E3-E2D7-A4C9491E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518019-4ACA-8DA1-73C1-EF7877A3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EC5-DA34-46FB-BE07-4F0A5CF681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208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BF05-CF93-079F-6A7D-4FE22C89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6C8BCD-48BA-909F-C7CA-B28B01506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E8801A-05EC-FAC5-6FDD-AABA8DE9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D14E9C-F244-E747-D574-0D5FE0ADC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E3F9B5-D6D8-1F4F-32C7-FE1B19FE2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ABB99F-3D09-FFC0-758E-03023C2F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BE7-3E33-4205-80A8-9119EB72C0A9}" type="datetimeFigureOut">
              <a:rPr lang="es-CO" smtClean="0"/>
              <a:t>7/06/2024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48CF4C-7093-FC93-F6C3-5FFAF912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C5B268-3374-7F4F-3BDD-F19BFF87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EC5-DA34-46FB-BE07-4F0A5CF681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865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2CAEA-0C78-AF8C-8C7A-84EC8F16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F65D4B-E41D-9F05-EA5A-BA21E6E0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BE7-3E33-4205-80A8-9119EB72C0A9}" type="datetimeFigureOut">
              <a:rPr lang="es-CO" smtClean="0"/>
              <a:t>7/06/2024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C73AE2-4F10-35D6-DF57-2646A1D65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FEB124-CC2E-AA04-888B-4714ED00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EC5-DA34-46FB-BE07-4F0A5CF681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48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67D8B34-A1E5-5EC6-C02B-BEE18258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BE7-3E33-4205-80A8-9119EB72C0A9}" type="datetimeFigureOut">
              <a:rPr lang="es-CO" smtClean="0"/>
              <a:t>7/06/2024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FB2958-EA3F-55FA-6683-BD4DE1DD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C3493B-0653-80E6-066B-22E37BA9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EC5-DA34-46FB-BE07-4F0A5CF681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151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21276-4D31-8035-C627-E8E3CC8A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A50FE7-A550-6D4C-E9CF-C7802E214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B6B94A-3763-2411-18C9-E149467C1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831492-06E6-ABA1-1409-4F35B380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BE7-3E33-4205-80A8-9119EB72C0A9}" type="datetimeFigureOut">
              <a:rPr lang="es-CO" smtClean="0"/>
              <a:t>7/06/2024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4B0CCC-E50D-40A2-D452-B2DEFAED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51DEC6-FC88-5522-CD98-8A9AD8E4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EC5-DA34-46FB-BE07-4F0A5CF681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98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22959-56D4-4908-44F8-D0CD7693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0B07EB-930F-5FC6-2F5E-A8AFB7609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525B64-AFCD-00F2-9B97-ED77BA760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690B08-EF90-A757-B089-D6B15D50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BE7-3E33-4205-80A8-9119EB72C0A9}" type="datetimeFigureOut">
              <a:rPr lang="es-CO" smtClean="0"/>
              <a:t>7/06/2024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DDBE11-F7B5-558A-C232-4A1E4E55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180E94-FED0-006F-7993-CF8BF9D8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EC5-DA34-46FB-BE07-4F0A5CF681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761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91C31C-5716-5C23-20AD-E7C9F861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82B969-B2BF-BF4E-1D23-EE5A4C345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C2805B-6C6B-3D23-FA2D-61960C04B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E0BE7-3E33-4205-80A8-9119EB72C0A9}" type="datetimeFigureOut">
              <a:rPr lang="es-CO" smtClean="0"/>
              <a:t>7/06/2024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8094F2-D26E-8218-3583-77A1FC66C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739FF9-50B8-A940-B6A2-9532E6C30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7CEC5-DA34-46FB-BE07-4F0A5CF681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051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27F5A36-9540-D01E-C141-AF04FCA180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2" t="20938" r="24047" b="8551"/>
          <a:stretch/>
        </p:blipFill>
        <p:spPr>
          <a:xfrm>
            <a:off x="947963" y="206723"/>
            <a:ext cx="9328152" cy="644455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53EC626-FDBE-6174-38D2-A89C1FB223DB}"/>
              </a:ext>
            </a:extLst>
          </p:cNvPr>
          <p:cNvSpPr/>
          <p:nvPr/>
        </p:nvSpPr>
        <p:spPr>
          <a:xfrm>
            <a:off x="4146923" y="752289"/>
            <a:ext cx="1304925" cy="21907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UT ITALCO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44963C8-C3DD-0E95-008B-5E9D4E96DDB6}"/>
              </a:ext>
            </a:extLst>
          </p:cNvPr>
          <p:cNvSpPr/>
          <p:nvPr/>
        </p:nvSpPr>
        <p:spPr>
          <a:xfrm>
            <a:off x="4146923" y="1309887"/>
            <a:ext cx="1304925" cy="21907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3023605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A790C61-BACD-FA78-29CA-C2B408F5E217}"/>
              </a:ext>
            </a:extLst>
          </p:cNvPr>
          <p:cNvSpPr/>
          <p:nvPr/>
        </p:nvSpPr>
        <p:spPr>
          <a:xfrm>
            <a:off x="5237787" y="1874972"/>
            <a:ext cx="4688266" cy="2556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MANTENIMIENTO CON PARADAS DE PLANTA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8A0B9CF-6E95-343E-3E5C-CF1C5920CD41}"/>
              </a:ext>
            </a:extLst>
          </p:cNvPr>
          <p:cNvSpPr/>
          <p:nvPr/>
        </p:nvSpPr>
        <p:spPr>
          <a:xfrm>
            <a:off x="2105566" y="2293603"/>
            <a:ext cx="7724234" cy="21907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Y EN OPERACIONES DE LAS UNIDADES DE LA REFINERIA BARRANCABERMEJA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1ECF5A1-F363-6DC3-AC71-7EB94A27718E}"/>
              </a:ext>
            </a:extLst>
          </p:cNvPr>
          <p:cNvSpPr/>
          <p:nvPr/>
        </p:nvSpPr>
        <p:spPr>
          <a:xfrm>
            <a:off x="4379534" y="3002814"/>
            <a:ext cx="4688266" cy="2556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GERMAN MANTILLA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7341478-D7EC-6D05-1FFE-ACB18D22AB23}"/>
              </a:ext>
            </a:extLst>
          </p:cNvPr>
          <p:cNvSpPr/>
          <p:nvPr/>
        </p:nvSpPr>
        <p:spPr>
          <a:xfrm>
            <a:off x="7094621" y="3615842"/>
            <a:ext cx="2422358" cy="21907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1136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6D1BF32-D6BC-366B-6DFF-3582BEE03E68}"/>
              </a:ext>
            </a:extLst>
          </p:cNvPr>
          <p:cNvSpPr/>
          <p:nvPr/>
        </p:nvSpPr>
        <p:spPr>
          <a:xfrm>
            <a:off x="1951980" y="3610337"/>
            <a:ext cx="7877819" cy="30351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B622C41-A269-E183-6BE2-37101E45E0B0}"/>
              </a:ext>
            </a:extLst>
          </p:cNvPr>
          <p:cNvSpPr/>
          <p:nvPr/>
        </p:nvSpPr>
        <p:spPr>
          <a:xfrm>
            <a:off x="1978946" y="3543019"/>
            <a:ext cx="1573271" cy="21907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LIDER PPL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B5FC941-FFAC-324B-0A7C-E17D6BDFFDB9}"/>
              </a:ext>
            </a:extLst>
          </p:cNvPr>
          <p:cNvSpPr/>
          <p:nvPr/>
        </p:nvSpPr>
        <p:spPr>
          <a:xfrm>
            <a:off x="3552217" y="3548689"/>
            <a:ext cx="4604812" cy="23388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</a:rPr>
              <a:t>JAIRO PEREZ</a:t>
            </a:r>
            <a:endParaRPr lang="es-CO" sz="2000" b="1" dirty="0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51A872E-710C-2C5D-8B9F-68F75091B45B}"/>
              </a:ext>
            </a:extLst>
          </p:cNvPr>
          <p:cNvSpPr/>
          <p:nvPr/>
        </p:nvSpPr>
        <p:spPr>
          <a:xfrm>
            <a:off x="1951980" y="3059105"/>
            <a:ext cx="7877820" cy="30351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A7B3A24-FC39-E392-DCEC-7758942C1B08}"/>
              </a:ext>
            </a:extLst>
          </p:cNvPr>
          <p:cNvSpPr/>
          <p:nvPr/>
        </p:nvSpPr>
        <p:spPr>
          <a:xfrm>
            <a:off x="2009310" y="2787838"/>
            <a:ext cx="2028719" cy="21907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INTERVENTOR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974D334-A07E-DF05-02C5-A5690472D3EF}"/>
              </a:ext>
            </a:extLst>
          </p:cNvPr>
          <p:cNvSpPr/>
          <p:nvPr/>
        </p:nvSpPr>
        <p:spPr>
          <a:xfrm>
            <a:off x="1951128" y="3185230"/>
            <a:ext cx="1673279" cy="11007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TELEFONO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C84D804-82B6-5A4B-F8D4-C897A60C28EB}"/>
              </a:ext>
            </a:extLst>
          </p:cNvPr>
          <p:cNvSpPr/>
          <p:nvPr/>
        </p:nvSpPr>
        <p:spPr>
          <a:xfrm>
            <a:off x="5100269" y="3199061"/>
            <a:ext cx="1708522" cy="17739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</a:rPr>
              <a:t>AVANTEL</a:t>
            </a:r>
            <a:endParaRPr lang="es-CO" sz="2000" b="1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87093DE-E337-B6A8-2F1C-584251F591CB}"/>
              </a:ext>
            </a:extLst>
          </p:cNvPr>
          <p:cNvSpPr/>
          <p:nvPr/>
        </p:nvSpPr>
        <p:spPr>
          <a:xfrm>
            <a:off x="7581920" y="3199306"/>
            <a:ext cx="1708522" cy="17739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1377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4901440-D435-249F-D890-3FB2DC712093}"/>
              </a:ext>
            </a:extLst>
          </p:cNvPr>
          <p:cNvSpPr/>
          <p:nvPr/>
        </p:nvSpPr>
        <p:spPr>
          <a:xfrm>
            <a:off x="5100269" y="3898653"/>
            <a:ext cx="1708522" cy="17739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</a:rPr>
              <a:t>AVANTEL</a:t>
            </a:r>
            <a:endParaRPr lang="es-CO" sz="2000" b="1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111AD82-DB92-7686-5E75-F7712F47928E}"/>
              </a:ext>
            </a:extLst>
          </p:cNvPr>
          <p:cNvSpPr/>
          <p:nvPr/>
        </p:nvSpPr>
        <p:spPr>
          <a:xfrm>
            <a:off x="1978946" y="3934332"/>
            <a:ext cx="1645462" cy="17739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TELEFONO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FF19339-5031-EE2E-E0A1-B3F142BFED0B}"/>
              </a:ext>
            </a:extLst>
          </p:cNvPr>
          <p:cNvSpPr/>
          <p:nvPr/>
        </p:nvSpPr>
        <p:spPr>
          <a:xfrm>
            <a:off x="2009309" y="4161569"/>
            <a:ext cx="7877819" cy="3459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EE20C25-07DF-503C-A6AF-27B249B23A56}"/>
              </a:ext>
            </a:extLst>
          </p:cNvPr>
          <p:cNvSpPr/>
          <p:nvPr/>
        </p:nvSpPr>
        <p:spPr>
          <a:xfrm>
            <a:off x="1975193" y="4359439"/>
            <a:ext cx="5015156" cy="2335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</a:rPr>
              <a:t>PARADA DE PLANTA PARA LA CUAL INGRESA: </a:t>
            </a:r>
            <a:endParaRPr lang="es-CO" sz="2000" b="1" dirty="0">
              <a:solidFill>
                <a:schemeClr val="tx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5EF5C17-58D2-C1D0-D2B5-87A2D2740892}"/>
              </a:ext>
            </a:extLst>
          </p:cNvPr>
          <p:cNvSpPr/>
          <p:nvPr/>
        </p:nvSpPr>
        <p:spPr>
          <a:xfrm>
            <a:off x="6879295" y="4379902"/>
            <a:ext cx="3041950" cy="20162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MANTENIMIENTO DEL H-4100B</a:t>
            </a:r>
            <a:endParaRPr lang="es-CO" sz="1600" b="1" dirty="0">
              <a:solidFill>
                <a:schemeClr val="tx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AB0515A-0C77-F852-2BFE-EAE3ED6019A8}"/>
              </a:ext>
            </a:extLst>
          </p:cNvPr>
          <p:cNvSpPr/>
          <p:nvPr/>
        </p:nvSpPr>
        <p:spPr>
          <a:xfrm>
            <a:off x="1961946" y="4796890"/>
            <a:ext cx="7555033" cy="24101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000" b="1" dirty="0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F85603B-CD45-35EA-8C87-FE98A99EE4F0}"/>
              </a:ext>
            </a:extLst>
          </p:cNvPr>
          <p:cNvSpPr/>
          <p:nvPr/>
        </p:nvSpPr>
        <p:spPr>
          <a:xfrm>
            <a:off x="1951128" y="4733281"/>
            <a:ext cx="2885565" cy="2782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</a:rPr>
              <a:t>FECHA DE INSTALACION: </a:t>
            </a:r>
            <a:endParaRPr lang="es-CO" sz="2000" b="1" dirty="0">
              <a:solidFill>
                <a:schemeClr val="tx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12C59E1-56B8-4669-4AD9-FC494666F458}"/>
              </a:ext>
            </a:extLst>
          </p:cNvPr>
          <p:cNvSpPr/>
          <p:nvPr/>
        </p:nvSpPr>
        <p:spPr>
          <a:xfrm>
            <a:off x="5172261" y="4778375"/>
            <a:ext cx="3414067" cy="21340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</a:rPr>
              <a:t>07 DE JUNIO DEL 2024</a:t>
            </a:r>
            <a:endParaRPr lang="es-CO" sz="2000" b="1" dirty="0">
              <a:solidFill>
                <a:schemeClr val="tx1"/>
              </a:solidFill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EA4AF90-522B-C124-3196-85C9EE6D998C}"/>
              </a:ext>
            </a:extLst>
          </p:cNvPr>
          <p:cNvSpPr/>
          <p:nvPr/>
        </p:nvSpPr>
        <p:spPr>
          <a:xfrm>
            <a:off x="1987226" y="5016347"/>
            <a:ext cx="2171730" cy="26816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</a:rPr>
              <a:t>FECHA DE RETIRO: </a:t>
            </a:r>
            <a:endParaRPr lang="es-CO" sz="2000" b="1" dirty="0">
              <a:solidFill>
                <a:schemeClr val="tx1"/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A9A31E92-0214-83E8-200A-9A566421A85C}"/>
              </a:ext>
            </a:extLst>
          </p:cNvPr>
          <p:cNvSpPr/>
          <p:nvPr/>
        </p:nvSpPr>
        <p:spPr>
          <a:xfrm>
            <a:off x="5172261" y="5081928"/>
            <a:ext cx="3414067" cy="21340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</a:rPr>
              <a:t>15 DE JULIO DEL 2024</a:t>
            </a:r>
            <a:endParaRPr lang="es-CO" sz="2000" b="1" dirty="0">
              <a:solidFill>
                <a:schemeClr val="tx1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4CEFF8C-094B-AF04-350D-59A08317D021}"/>
              </a:ext>
            </a:extLst>
          </p:cNvPr>
          <p:cNvSpPr/>
          <p:nvPr/>
        </p:nvSpPr>
        <p:spPr>
          <a:xfrm>
            <a:off x="4146923" y="2810585"/>
            <a:ext cx="3414067" cy="21340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</a:rPr>
              <a:t>RODRIGO PEREZ</a:t>
            </a:r>
            <a:endParaRPr lang="es-CO" sz="2000" b="1" dirty="0">
              <a:solidFill>
                <a:schemeClr val="tx1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82A3C85-C0F5-D0B0-34FA-456BEFEF9C65}"/>
              </a:ext>
            </a:extLst>
          </p:cNvPr>
          <p:cNvSpPr/>
          <p:nvPr/>
        </p:nvSpPr>
        <p:spPr>
          <a:xfrm>
            <a:off x="7359278" y="778717"/>
            <a:ext cx="1708522" cy="17739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</a:rPr>
              <a:t>994</a:t>
            </a:r>
            <a:endParaRPr lang="es-CO" sz="2000" b="1" dirty="0">
              <a:solidFill>
                <a:schemeClr val="tx1"/>
              </a:solidFill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21E4E8E-EAD4-0F48-2A66-788E4B544CD4}"/>
              </a:ext>
            </a:extLst>
          </p:cNvPr>
          <p:cNvSpPr/>
          <p:nvPr/>
        </p:nvSpPr>
        <p:spPr>
          <a:xfrm>
            <a:off x="6047936" y="5876372"/>
            <a:ext cx="3414068" cy="23066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SEGUIMIENTO Y CONTROL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5CCD7E3-5F30-C88A-B502-0C1DB61C03FE}"/>
              </a:ext>
            </a:extLst>
          </p:cNvPr>
          <p:cNvSpPr/>
          <p:nvPr/>
        </p:nvSpPr>
        <p:spPr>
          <a:xfrm>
            <a:off x="4038029" y="5321657"/>
            <a:ext cx="5478950" cy="24097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>
                <a:solidFill>
                  <a:schemeClr val="tx1"/>
                </a:solidFill>
              </a:rPr>
              <a:t>CONTINUO A LA PUERTA N°60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8430C7B8-84EC-D3B8-0E78-9074B719DA3A}"/>
              </a:ext>
            </a:extLst>
          </p:cNvPr>
          <p:cNvSpPr/>
          <p:nvPr/>
        </p:nvSpPr>
        <p:spPr>
          <a:xfrm>
            <a:off x="7581920" y="3879948"/>
            <a:ext cx="1708522" cy="17739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XXX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48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74</Words>
  <Application>Microsoft Office PowerPoint</Application>
  <PresentationFormat>Panorámica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Guarin</dc:creator>
  <cp:lastModifiedBy>Nelson</cp:lastModifiedBy>
  <cp:revision>11</cp:revision>
  <dcterms:created xsi:type="dcterms:W3CDTF">2022-05-18T18:58:44Z</dcterms:created>
  <dcterms:modified xsi:type="dcterms:W3CDTF">2024-06-07T23:43:05Z</dcterms:modified>
</cp:coreProperties>
</file>