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6858000" type="letter"/>
  <p:notesSz cx="7010400" cy="92964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709" tIns="45854" rIns="91709" bIns="45854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709" tIns="45854" rIns="91709" bIns="45854" rtlCol="0"/>
          <a:lstStyle>
            <a:lvl1pPr algn="r">
              <a:defRPr sz="1200"/>
            </a:lvl1pPr>
          </a:lstStyle>
          <a:p>
            <a:fld id="{13F49197-140B-4AC9-BDE6-6D5D2284581B}" type="datetimeFigureOut">
              <a:rPr lang="es-CO" smtClean="0"/>
              <a:pPr/>
              <a:t>30/03/2023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9" tIns="45854" rIns="91709" bIns="45854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1709" tIns="45854" rIns="91709" bIns="4585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709" tIns="45854" rIns="91709" bIns="45854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1709" tIns="45854" rIns="91709" bIns="45854" rtlCol="0" anchor="b"/>
          <a:lstStyle>
            <a:lvl1pPr algn="r">
              <a:defRPr sz="1200"/>
            </a:lvl1pPr>
          </a:lstStyle>
          <a:p>
            <a:fld id="{5DAA14A6-3B36-4C7D-AE97-7E97509D4865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89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A14A6-3B36-4C7D-AE97-7E97509D4865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46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E1DA-7967-423A-B83A-5F5C0A7F1C77}" type="datetimeFigureOut">
              <a:rPr lang="es-ES" smtClean="0"/>
              <a:pPr/>
              <a:t>30/03/2023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986D-B52E-4BDD-8F06-4B48A05F696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62613"/>
              </p:ext>
            </p:extLst>
          </p:nvPr>
        </p:nvGraphicFramePr>
        <p:xfrm>
          <a:off x="142844" y="214288"/>
          <a:ext cx="8858312" cy="6441051"/>
        </p:xfrm>
        <a:graphic>
          <a:graphicData uri="http://schemas.openxmlformats.org/drawingml/2006/table">
            <a:tbl>
              <a:tblPr/>
              <a:tblGrid>
                <a:gridCol w="14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820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LODO PIROFORICOS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UN:3077</a:t>
                      </a:r>
                      <a:endParaRPr lang="es-CO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DATOS DE ALMACENAMIENTO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ROTULO UN: CLASE 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99"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FECHA: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______________________________________________________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99"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EQUIPO: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_______________________________________________________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99"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LUGAR</a:t>
                      </a:r>
                      <a:r>
                        <a:rPr lang="es-ES" sz="14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 GENERACION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:  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_______________________________________________________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99"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TAMBOR:               Nº     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_______________________________________________________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1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                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              DE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_______________________________________________________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4,1. Sólido Inflamable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7"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CONTROL DE EXPOSICION- EQUIPO DE PROTECCION PERSONAL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ROTULO NFPA 704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7">
                <a:tc>
                  <a:txBody>
                    <a:bodyPr/>
                    <a:lstStyle/>
                    <a:p>
                      <a:pPr algn="l" fontAlgn="auto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PROTECCIÓN OJOS: Utilizar gafas de seguridad que cubran toda el área de los ojos.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62">
                <a:tc>
                  <a:txBody>
                    <a:bodyPr/>
                    <a:lstStyle/>
                    <a:p>
                      <a:pPr algn="l" fontAlgn="auto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PROTECCIÓN PIEL: Traje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Tychem QC 122, guantes de nitrilo y botas de caucho.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9853">
                <a:tc>
                  <a:txBody>
                    <a:bodyPr/>
                    <a:lstStyle/>
                    <a:p>
                      <a:pPr algn="l" fontAlgn="auto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PROTECCION RESPIRATORIA: Usar respiradores con filtro para vapores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orgánicos y ácidos, mantener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corrientes frescas de aire y buena ventilación.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07"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MEDIDAS DE EMERGENCIA EN CASO DE VERTIDO ACCIDENTAL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4793"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Confinar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el área utilizando barreras naturales (arena, huecos en tierra, plásticos)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Recoger en el menor tiempo posible 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los derrames en tambores metálicos o plásticos evitando 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la  contaminación en  fuentes de captación de agua.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4793"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Utilizar el E.P.P.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" sz="1200" b="0" i="0" u="sng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Fugas en ambiente secos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: Adicional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a lo anterior se debe humedecer ligeramente el material para evitar las emisiones de polvo a la atmósfera.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Muy p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eligroso, 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inflamable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 Inestable en contacto con el oxigeno y en caso de calentamiento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510"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" sz="1200" b="0" i="0" u="sng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Agentes extintores del fuego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: Arena, CO2, polvo químico, agua pulverizada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6929454" y="3890803"/>
            <a:ext cx="1648111" cy="1609899"/>
            <a:chOff x="0" y="0"/>
            <a:chExt cx="1440" cy="1440"/>
          </a:xfrm>
        </p:grpSpPr>
        <p:sp>
          <p:nvSpPr>
            <p:cNvPr id="17" name="AutoShape 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440" cy="1440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18" name="AutoShape 3"/>
            <p:cNvSpPr>
              <a:spLocks noChangeAspect="1" noChangeArrowheads="1"/>
            </p:cNvSpPr>
            <p:nvPr/>
          </p:nvSpPr>
          <p:spPr bwMode="auto">
            <a:xfrm>
              <a:off x="360" y="0"/>
              <a:ext cx="720" cy="72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19" name="AutoShape 4"/>
            <p:cNvSpPr>
              <a:spLocks noChangeAspect="1" noChangeArrowheads="1"/>
            </p:cNvSpPr>
            <p:nvPr/>
          </p:nvSpPr>
          <p:spPr bwMode="auto">
            <a:xfrm>
              <a:off x="720" y="360"/>
              <a:ext cx="720" cy="720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20" name="AutoShape 5"/>
            <p:cNvSpPr>
              <a:spLocks noChangeAspect="1" noChangeArrowheads="1"/>
            </p:cNvSpPr>
            <p:nvPr/>
          </p:nvSpPr>
          <p:spPr bwMode="auto">
            <a:xfrm>
              <a:off x="0" y="360"/>
              <a:ext cx="720" cy="720"/>
            </a:xfrm>
            <a:prstGeom prst="diamond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21" name="AutoShape 6"/>
            <p:cNvSpPr>
              <a:spLocks noChangeAspect="1" noChangeArrowheads="1"/>
            </p:cNvSpPr>
            <p:nvPr/>
          </p:nvSpPr>
          <p:spPr bwMode="auto">
            <a:xfrm>
              <a:off x="360" y="720"/>
              <a:ext cx="720" cy="7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22" name="Text Box 7"/>
            <p:cNvSpPr txBox="1">
              <a:spLocks noChangeAspect="1" noChangeArrowheads="1"/>
            </p:cNvSpPr>
            <p:nvPr/>
          </p:nvSpPr>
          <p:spPr bwMode="auto">
            <a:xfrm>
              <a:off x="180" y="360"/>
              <a:ext cx="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576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es-ES" sz="4000" b="1" dirty="0">
                  <a:solidFill>
                    <a:srgbClr val="000000"/>
                  </a:solidFill>
                  <a:latin typeface="Arial"/>
                  <a:cs typeface="Arial"/>
                </a:rPr>
                <a:t>3</a:t>
              </a:r>
              <a:endParaRPr lang="es-ES" sz="4000" b="1" i="0" strike="noStrike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l" rtl="1">
                <a:defRPr sz="1000"/>
              </a:pPr>
              <a:endParaRPr lang="es-ES" sz="1100" b="0" i="0" strike="noStrike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1">
                <a:defRPr sz="1000"/>
              </a:pPr>
              <a:endParaRPr lang="es-ES" sz="1100" b="0" i="0" strike="noStrike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AutoShape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440" cy="1440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</p:sp>
        <p:sp>
          <p:nvSpPr>
            <p:cNvPr id="24" name="Text Box 9"/>
            <p:cNvSpPr txBox="1">
              <a:spLocks noChangeAspect="1" noChangeArrowheads="1"/>
            </p:cNvSpPr>
            <p:nvPr/>
          </p:nvSpPr>
          <p:spPr bwMode="auto">
            <a:xfrm>
              <a:off x="540" y="0"/>
              <a:ext cx="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576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es-ES" sz="4000" b="1" i="0" strike="noStrike" dirty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  <a:endParaRPr lang="es-ES" sz="1100" b="0" i="0" strike="noStrike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Text Box 10"/>
            <p:cNvSpPr txBox="1">
              <a:spLocks noChangeAspect="1" noChangeArrowheads="1"/>
            </p:cNvSpPr>
            <p:nvPr/>
          </p:nvSpPr>
          <p:spPr bwMode="auto">
            <a:xfrm>
              <a:off x="900" y="360"/>
              <a:ext cx="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576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es-ES" sz="4000" b="1" i="0" strike="noStrike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pPr algn="l" rtl="1">
                <a:defRPr sz="1000"/>
              </a:pPr>
              <a:endParaRPr lang="es-ES" sz="1100" b="0" i="0" strike="noStrike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1">
                <a:defRPr sz="1000"/>
              </a:pPr>
              <a:endParaRPr lang="es-ES" sz="1100" b="0" i="0" strike="noStrike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3" name="Picture 14">
            <a:extLst>
              <a:ext uri="{FF2B5EF4-FFF2-40B4-BE49-F238E27FC236}">
                <a16:creationId xmlns:a16="http://schemas.microsoft.com/office/drawing/2014/main" id="{1C0EC7CE-B487-3307-98B6-3326FDF4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3728" y="1484784"/>
            <a:ext cx="158496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5087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20&quot;&gt;&lt;object type=&quot;3&quot; unique_id=&quot;10021&quot;&gt;&lt;property id=&quot;20148&quot; value=&quot;5&quot;/&gt;&lt;property id=&quot;20300&quot; value=&quot;Slide 1 - &amp;quot;Etiquetas RSI&amp;quot;&quot;/&gt;&lt;property id=&quot;20307&quot; value=&quot;256&quot;/&gt;&lt;/object&gt;&lt;object type=&quot;3&quot; unique_id=&quot;10022&quot;&gt;&lt;property id=&quot;20148&quot; value=&quot;5&quot;/&gt;&lt;property id=&quot;20300&quot; value=&quot;Slide 2&quot;/&gt;&lt;property id=&quot;20307&quot; value=&quot;257&quot;/&gt;&lt;/object&gt;&lt;object type=&quot;3&quot; unique_id=&quot;10029&quot;&gt;&lt;property id=&quot;20148&quot; value=&quot;5&quot;/&gt;&lt;property id=&quot;20300&quot; value=&quot;Slide 3&quot;/&gt;&lt;property id=&quot;20307&quot; value=&quot;259&quot;/&gt;&lt;/object&gt;&lt;object type=&quot;3&quot; unique_id=&quot;10030&quot;&gt;&lt;property id=&quot;20148&quot; value=&quot;5&quot;/&gt;&lt;property id=&quot;20300&quot; value=&quot;Slide 4&quot;/&gt;&lt;property id=&quot;20307&quot; value=&quot;260&quot;/&gt;&lt;/object&gt;&lt;object type=&quot;3&quot; unique_id=&quot;10031&quot;&gt;&lt;property id=&quot;20148&quot; value=&quot;5&quot;/&gt;&lt;property id=&quot;20300&quot; value=&quot;Slide 5&quot;/&gt;&lt;property id=&quot;20307&quot; value=&quot;262&quot;/&gt;&lt;/object&gt;&lt;object type=&quot;3&quot; unique_id=&quot;10032&quot;&gt;&lt;property id=&quot;20148&quot; value=&quot;5&quot;/&gt;&lt;property id=&quot;20300&quot; value=&quot;Slide 6&quot;/&gt;&lt;property id=&quot;20307&quot; value=&quot;264&quot;/&gt;&lt;/object&gt;&lt;object type=&quot;3&quot; unique_id=&quot;10033&quot;&gt;&lt;property id=&quot;20148&quot; value=&quot;5&quot;/&gt;&lt;property id=&quot;20300&quot; value=&quot;Slide 7&quot;/&gt;&lt;property id=&quot;20307&quot; value=&quot;266&quot;/&gt;&lt;/object&gt;&lt;object type=&quot;3&quot; unique_id=&quot;10034&quot;&gt;&lt;property id=&quot;20148&quot; value=&quot;5&quot;/&gt;&lt;property id=&quot;20300&quot; value=&quot;Slide 8&quot;/&gt;&lt;property id=&quot;20307&quot; value=&quot;268&quot;/&gt;&lt;/object&gt;&lt;object type=&quot;3&quot; unique_id=&quot;10035&quot;&gt;&lt;property id=&quot;20148&quot; value=&quot;5&quot;/&gt;&lt;property id=&quot;20300&quot; value=&quot;Slide 9&quot;/&gt;&lt;property id=&quot;20307&quot; value=&quot;270&quot;/&gt;&lt;/object&gt;&lt;object type=&quot;3&quot; unique_id=&quot;10036&quot;&gt;&lt;property id=&quot;20148&quot; value=&quot;5&quot;/&gt;&lt;property id=&quot;20300&quot; value=&quot;Slide 10&quot;/&gt;&lt;property id=&quot;20307&quot; value=&quot;272&quot;/&gt;&lt;/object&gt;&lt;object type=&quot;3&quot; unique_id=&quot;10037&quot;&gt;&lt;property id=&quot;20148&quot; value=&quot;5&quot;/&gt;&lt;property id=&quot;20300&quot; value=&quot;Slide 11&quot;/&gt;&lt;property id=&quot;20307&quot; value=&quot;274&quot;/&gt;&lt;/object&gt;&lt;object type=&quot;3&quot; unique_id=&quot;10038&quot;&gt;&lt;property id=&quot;20148&quot; value=&quot;5&quot;/&gt;&lt;property id=&quot;20300&quot; value=&quot;Slide 12&quot;/&gt;&lt;property id=&quot;20307&quot; value=&quot;276&quot;/&gt;&lt;/object&gt;&lt;object type=&quot;3&quot; unique_id=&quot;10039&quot;&gt;&lt;property id=&quot;20148&quot; value=&quot;5&quot;/&gt;&lt;property id=&quot;20300&quot; value=&quot;Slide 13&quot;/&gt;&lt;property id=&quot;20307&quot; value=&quot;278&quot;/&gt;&lt;/object&gt;&lt;object type=&quot;3&quot; unique_id=&quot;10040&quot;&gt;&lt;property id=&quot;20148&quot; value=&quot;5&quot;/&gt;&lt;property id=&quot;20300&quot; value=&quot;Slide 14&quot;/&gt;&lt;property id=&quot;20307&quot; value=&quot;281&quot;/&gt;&lt;/object&gt;&lt;object type=&quot;3&quot; unique_id=&quot;10041&quot;&gt;&lt;property id=&quot;20148&quot; value=&quot;5&quot;/&gt;&lt;property id=&quot;20300&quot; value=&quot;Slide 15&quot;/&gt;&lt;property id=&quot;20307&quot; value=&quot;283&quot;/&gt;&lt;/object&gt;&lt;object type=&quot;3&quot; unique_id=&quot;10042&quot;&gt;&lt;property id=&quot;20148&quot; value=&quot;5&quot;/&gt;&lt;property id=&quot;20300&quot; value=&quot;Slide 16&quot;/&gt;&lt;property id=&quot;20307&quot; value=&quot;285&quot;/&gt;&lt;/object&gt;&lt;object type=&quot;3&quot; unique_id=&quot;10043&quot;&gt;&lt;property id=&quot;20148&quot; value=&quot;5&quot;/&gt;&lt;property id=&quot;20300&quot; value=&quot;Slide 17&quot;/&gt;&lt;property id=&quot;20307&quot; value=&quot;287&quot;/&gt;&lt;/object&gt;&lt;object type=&quot;3&quot; unique_id=&quot;10044&quot;&gt;&lt;property id=&quot;20148&quot; value=&quot;5&quot;/&gt;&lt;property id=&quot;20300&quot; value=&quot;Slide 18&quot;/&gt;&lt;property id=&quot;20307&quot; value=&quot;289&quot;/&gt;&lt;/object&gt;&lt;object type=&quot;3&quot; unique_id=&quot;10045&quot;&gt;&lt;property id=&quot;20148&quot; value=&quot;5&quot;/&gt;&lt;property id=&quot;20300&quot; value=&quot;Slide 19&quot;/&gt;&lt;property id=&quot;20307&quot; value=&quot;291&quot;/&gt;&lt;/object&gt;&lt;object type=&quot;3&quot; unique_id=&quot;10046&quot;&gt;&lt;property id=&quot;20148&quot; value=&quot;5&quot;/&gt;&lt;property id=&quot;20300&quot; value=&quot;Slide 20&quot;/&gt;&lt;property id=&quot;20307&quot; value=&quot;293&quot;/&gt;&lt;/object&gt;&lt;object type=&quot;3&quot; unique_id=&quot;10048&quot;&gt;&lt;property id=&quot;20148&quot; value=&quot;5&quot;/&gt;&lt;property id=&quot;20300&quot; value=&quot;Slide 21&quot;/&gt;&lt;property id=&quot;20307&quot; value=&quot;296&quot;/&gt;&lt;/object&gt;&lt;object type=&quot;3&quot; unique_id=&quot;10049&quot;&gt;&lt;property id=&quot;20148&quot; value=&quot;5&quot;/&gt;&lt;property id=&quot;20300&quot; value=&quot;Slide 22&quot;/&gt;&lt;property id=&quot;20307&quot; value=&quot;298&quot;/&gt;&lt;/object&gt;&lt;object type=&quot;3&quot; unique_id=&quot;10050&quot;&gt;&lt;property id=&quot;20148&quot; value=&quot;5&quot;/&gt;&lt;property id=&quot;20300&quot; value=&quot;Slide 23&quot;/&gt;&lt;property id=&quot;20307&quot; value=&quot;300&quot;/&gt;&lt;/object&gt;&lt;object type=&quot;3&quot; unique_id=&quot;10051&quot;&gt;&lt;property id=&quot;20148&quot; value=&quot;5&quot;/&gt;&lt;property id=&quot;20300&quot; value=&quot;Slide 24&quot;/&gt;&lt;property id=&quot;20307&quot; value=&quot;302&quot;/&gt;&lt;/object&gt;&lt;object type=&quot;3&quot; unique_id=&quot;10052&quot;&gt;&lt;property id=&quot;20148&quot; value=&quot;5&quot;/&gt;&lt;property id=&quot;20300&quot; value=&quot;Slide 25&quot;/&gt;&lt;property id=&quot;20307&quot; value=&quot;304&quot;/&gt;&lt;/object&gt;&lt;object type=&quot;3&quot; unique_id=&quot;10053&quot;&gt;&lt;property id=&quot;20148&quot; value=&quot;5&quot;/&gt;&lt;property id=&quot;20300&quot; value=&quot;Slide 26&quot;/&gt;&lt;property id=&quot;20307&quot; value=&quot;306&quot;/&gt;&lt;/object&gt;&lt;object type=&quot;3&quot; unique_id=&quot;10054&quot;&gt;&lt;property id=&quot;20148&quot; value=&quot;5&quot;/&gt;&lt;property id=&quot;20300&quot; value=&quot;Slide 27&quot;/&gt;&lt;property id=&quot;20307&quot; value=&quot;308&quot;/&gt;&lt;/object&gt;&lt;object type=&quot;3&quot; unique_id=&quot;10055&quot;&gt;&lt;property id=&quot;20148&quot; value=&quot;5&quot;/&gt;&lt;property id=&quot;20300&quot; value=&quot;Slide 28&quot;/&gt;&lt;property id=&quot;20307&quot; value=&quot;310&quot;/&gt;&lt;/object&gt;&lt;object type=&quot;3&quot; unique_id=&quot;10056&quot;&gt;&lt;property id=&quot;20148&quot; value=&quot;5&quot;/&gt;&lt;property id=&quot;20300&quot; value=&quot;Slide 29&quot;/&gt;&lt;property id=&quot;20307&quot; value=&quot;312&quot;/&gt;&lt;/object&gt;&lt;object type=&quot;3&quot; unique_id=&quot;10057&quot;&gt;&lt;property id=&quot;20148&quot; value=&quot;5&quot;/&gt;&lt;property id=&quot;20300&quot; value=&quot;Slide 30&quot;/&gt;&lt;property id=&quot;20307&quot; value=&quot;314&quot;/&gt;&lt;/object&gt;&lt;object type=&quot;3&quot; unique_id=&quot;10058&quot;&gt;&lt;property id=&quot;20148&quot; value=&quot;5&quot;/&gt;&lt;property id=&quot;20300&quot; value=&quot;Slide 31&quot;/&gt;&lt;property id=&quot;20307&quot; value=&quot;316&quot;/&gt;&lt;/object&gt;&lt;object type=&quot;3&quot; unique_id=&quot;10059&quot;&gt;&lt;property id=&quot;20148&quot; value=&quot;5&quot;/&gt;&lt;property id=&quot;20300&quot; value=&quot;Slide 32&quot;/&gt;&lt;property id=&quot;20307&quot; value=&quot;318&quot;/&gt;&lt;/object&gt;&lt;object type=&quot;3&quot; unique_id=&quot;10060&quot;&gt;&lt;property id=&quot;20148&quot; value=&quot;5&quot;/&gt;&lt;property id=&quot;20300&quot; value=&quot;Slide 33&quot;/&gt;&lt;property id=&quot;20307&quot; value=&quot;320&quot;/&gt;&lt;/object&gt;&lt;object type=&quot;3&quot; unique_id=&quot;10061&quot;&gt;&lt;property id=&quot;20148&quot; value=&quot;5&quot;/&gt;&lt;property id=&quot;20300&quot; value=&quot;Slide 34&quot;/&gt;&lt;property id=&quot;20307&quot; value=&quot;322&quot;/&gt;&lt;/object&gt;&lt;object type=&quot;3&quot; unique_id=&quot;10062&quot;&gt;&lt;property id=&quot;20148&quot; value=&quot;5&quot;/&gt;&lt;property id=&quot;20300&quot; value=&quot;Slide 35&quot;/&gt;&lt;property id=&quot;20307&quot; value=&quot;324&quot;/&gt;&lt;/object&gt;&lt;object type=&quot;3&quot; unique_id=&quot;10063&quot;&gt;&lt;property id=&quot;20148&quot; value=&quot;5&quot;/&gt;&lt;property id=&quot;20300&quot; value=&quot;Slide 36&quot;/&gt;&lt;property id=&quot;20307&quot; value=&quot;326&quot;/&gt;&lt;/object&gt;&lt;object type=&quot;3&quot; unique_id=&quot;10064&quot;&gt;&lt;property id=&quot;20148&quot; value=&quot;5&quot;/&gt;&lt;property id=&quot;20300&quot; value=&quot;Slide 37&quot;/&gt;&lt;property id=&quot;20307&quot; value=&quot;328&quot;/&gt;&lt;/object&gt;&lt;object type=&quot;3&quot; unique_id=&quot;10065&quot;&gt;&lt;property id=&quot;20148&quot; value=&quot;5&quot;/&gt;&lt;property id=&quot;20300&quot; value=&quot;Slide 38&quot;/&gt;&lt;property id=&quot;20307&quot; value=&quot;330&quot;/&gt;&lt;/object&gt;&lt;object type=&quot;3&quot; unique_id=&quot;10066&quot;&gt;&lt;property id=&quot;20148&quot; value=&quot;5&quot;/&gt;&lt;property id=&quot;20300&quot; value=&quot;Slide 39&quot;/&gt;&lt;property id=&quot;20307&quot; value=&quot;332&quot;/&gt;&lt;/object&gt;&lt;object type=&quot;3&quot; unique_id=&quot;10067&quot;&gt;&lt;property id=&quot;20148&quot; value=&quot;5&quot;/&gt;&lt;property id=&quot;20300&quot; value=&quot;Slide 40&quot;/&gt;&lt;property id=&quot;20307&quot; value=&quot;334&quot;/&gt;&lt;/object&gt;&lt;object type=&quot;3&quot; unique_id=&quot;10068&quot;&gt;&lt;property id=&quot;20148&quot; value=&quot;5&quot;/&gt;&lt;property id=&quot;20300&quot; value=&quot;Slide 41&quot;/&gt;&lt;property id=&quot;20307&quot; value=&quot;336&quot;/&gt;&lt;/object&gt;&lt;object type=&quot;3&quot; unique_id=&quot;10069&quot;&gt;&lt;property id=&quot;20148&quot; value=&quot;5&quot;/&gt;&lt;property id=&quot;20300&quot; value=&quot;Slide 42&quot;/&gt;&lt;property id=&quot;20307&quot; value=&quot;338&quot;/&gt;&lt;/object&gt;&lt;object type=&quot;3&quot; unique_id=&quot;10070&quot;&gt;&lt;property id=&quot;20148&quot; value=&quot;5&quot;/&gt;&lt;property id=&quot;20300&quot; value=&quot;Slide 43&quot;/&gt;&lt;property id=&quot;20307&quot; value=&quot;340&quot;/&gt;&lt;/object&gt;&lt;object type=&quot;3&quot; unique_id=&quot;10071&quot;&gt;&lt;property id=&quot;20148&quot; value=&quot;5&quot;/&gt;&lt;property id=&quot;20300&quot; value=&quot;Slide 44&quot;/&gt;&lt;property id=&quot;20307&quot; value=&quot;342&quot;/&gt;&lt;/object&gt;&lt;object type=&quot;3&quot; unique_id=&quot;10072&quot;&gt;&lt;property id=&quot;20148&quot; value=&quot;5&quot;/&gt;&lt;property id=&quot;20300&quot; value=&quot;Slide 45&quot;/&gt;&lt;property id=&quot;20307&quot; value=&quot;344&quot;/&gt;&lt;/object&gt;&lt;object type=&quot;3&quot; unique_id=&quot;10073&quot;&gt;&lt;property id=&quot;20148&quot; value=&quot;5&quot;/&gt;&lt;property id=&quot;20300&quot; value=&quot;Slide 46&quot;/&gt;&lt;property id=&quot;20307&quot; value=&quot;346&quot;/&gt;&lt;/object&gt;&lt;object type=&quot;3&quot; unique_id=&quot;10074&quot;&gt;&lt;property id=&quot;20148&quot; value=&quot;5&quot;/&gt;&lt;property id=&quot;20300&quot; value=&quot;Slide 47&quot;/&gt;&lt;property id=&quot;20307&quot; value=&quot;348&quot;/&gt;&lt;/object&gt;&lt;object type=&quot;3&quot; unique_id=&quot;10075&quot;&gt;&lt;property id=&quot;20148&quot; value=&quot;5&quot;/&gt;&lt;property id=&quot;20300&quot; value=&quot;Slide 48&quot;/&gt;&lt;property id=&quot;20307&quot; value=&quot;350&quot;/&gt;&lt;/object&gt;&lt;object type=&quot;3&quot; unique_id=&quot;10076&quot;&gt;&lt;property id=&quot;20148&quot; value=&quot;5&quot;/&gt;&lt;property id=&quot;20300&quot; value=&quot;Slide 49&quot;/&gt;&lt;property id=&quot;20307&quot; value=&quot;352&quot;/&gt;&lt;/object&gt;&lt;object type=&quot;3&quot; unique_id=&quot;10077&quot;&gt;&lt;property id=&quot;20148&quot; value=&quot;5&quot;/&gt;&lt;property id=&quot;20300&quot; value=&quot;Slide 50&quot;/&gt;&lt;property id=&quot;20307&quot; value=&quot;354&quot;/&gt;&lt;/object&gt;&lt;object type=&quot;3&quot; unique_id=&quot;10078&quot;&gt;&lt;property id=&quot;20148&quot; value=&quot;5&quot;/&gt;&lt;property id=&quot;20300&quot; value=&quot;Slide 51&quot;/&gt;&lt;property id=&quot;20307&quot; value=&quot;356&quot;/&gt;&lt;/object&gt;&lt;object type=&quot;3&quot; unique_id=&quot;10079&quot;&gt;&lt;property id=&quot;20148&quot; value=&quot;5&quot;/&gt;&lt;property id=&quot;20300&quot; value=&quot;Slide 52&quot;/&gt;&lt;property id=&quot;20307&quot; value=&quot;358&quot;/&gt;&lt;/object&gt;&lt;object type=&quot;3&quot; unique_id=&quot;10297&quot;&gt;&lt;property id=&quot;20148&quot; value=&quot;5&quot;/&gt;&lt;property id=&quot;20300&quot; value=&quot;Slide 53&quot;/&gt;&lt;property id=&quot;20307&quot; value=&quot;359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219</Words>
  <Application>Microsoft Office PowerPoint</Application>
  <PresentationFormat>Carta (216 x 279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Familiar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Etiquetas RSI</dc:title>
  <dc:creator>c6354523</dc:creator>
  <cp:lastModifiedBy>Nelson Guarin</cp:lastModifiedBy>
  <cp:revision>239</cp:revision>
  <cp:lastPrinted>2020-06-30T17:06:21Z</cp:lastPrinted>
  <dcterms:created xsi:type="dcterms:W3CDTF">2010-05-11T11:47:04Z</dcterms:created>
  <dcterms:modified xsi:type="dcterms:W3CDTF">2023-03-30T13:17:36Z</dcterms:modified>
</cp:coreProperties>
</file>