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378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E593B-9F0B-3BC8-08F5-69E4B39CB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26126E-DAB6-B4EF-AEBD-5A2468F58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DA8CCA-A87A-1A7A-0BA9-0EE7AEEE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E354-B73C-440D-97BB-E668914EE8D3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B8EB33-7AB6-2376-CA56-F86565A4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029304-5EB8-2DF1-D136-8A388AE9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C9E7-FC03-4414-B7FB-77F084652E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174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E2C3B-A389-2AB5-FF54-7C7D0975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805840-569F-CDBD-F49A-9BEB947A8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4CF80A-ED2F-8660-BAF7-4ECD5E39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E354-B73C-440D-97BB-E668914EE8D3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84D3A6-1994-539D-F863-424E1C8D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FA9FA6-D68F-C4EB-E4E6-2D3C147F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C9E7-FC03-4414-B7FB-77F084652E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108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0DA9B9-DA5F-1C25-74C2-A96015484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BC65B4-AF1D-C65D-DE1E-308C453AA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5001C5-C972-2DF3-962A-E4BA87B0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E354-B73C-440D-97BB-E668914EE8D3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B9D4CD-D3F9-EB4B-EFE1-AF3904BA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2F7433-B709-A6C8-DC08-8A0F16B7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C9E7-FC03-4414-B7FB-77F084652E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535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F1864-0FB8-0CAD-7D3B-447B78A4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F1B78C-A7D4-D333-E5B7-858749400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6BC930-6EF5-FE24-BA33-F48229E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E354-B73C-440D-97BB-E668914EE8D3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7C4D71-4EA5-F510-6090-7E29C67A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7C390D-FDB7-1958-197C-C9977FBF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C9E7-FC03-4414-B7FB-77F084652E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477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AA266-8F8E-E6BB-AB95-F6CAE59C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C09DAD-5E5B-90B4-7AA0-B09619603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CBC9A1-C720-77B4-D2F1-2E447263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E354-B73C-440D-97BB-E668914EE8D3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A4FAD-3F33-0725-CC8B-13879028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C7981D-ACDC-C652-82D5-6F5696D6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C9E7-FC03-4414-B7FB-77F084652E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536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E1B34-616D-E5E6-B95B-01B077D6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6C76A8-BD4D-BCD4-00A4-9697DA997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ED457B-7201-28CF-C10B-EA78386F9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F6EFC4-3AD3-CABD-45E9-F20F0087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E354-B73C-440D-97BB-E668914EE8D3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18563D-3EA7-36CA-EE7A-4652B4D8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6A9C81-4728-4A0C-44BC-799027C0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C9E7-FC03-4414-B7FB-77F084652E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593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B1FFF-CDD6-9509-573B-9817DF02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43A562-048B-DCB7-4A5A-213929BB8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C6EDED-3E63-BE8D-D0CF-78DE8EEEC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3D0A76-81DA-8C00-BF40-C74F28957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1FE092-E157-1E23-E32D-6BD41D7F4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18B04E-93C7-BE25-8B53-499EA9F6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E354-B73C-440D-97BB-E668914EE8D3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24DD8A-AF5C-3D32-F657-321E8699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EC8662-E847-FD6D-1DC1-03514685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C9E7-FC03-4414-B7FB-77F084652E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65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392BB-C512-E89A-D624-E7ED5552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017573-CAF5-D300-57B4-0D92051B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E354-B73C-440D-97BB-E668914EE8D3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1951FF-5441-569A-5A47-26979A4F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447E81-3CF0-86B4-D08C-2788A1F1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C9E7-FC03-4414-B7FB-77F084652E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798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B923C3-1A52-BB51-F3C3-09C5CF0F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E354-B73C-440D-97BB-E668914EE8D3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2F42F9-32A0-6C6D-A518-894C1665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C95B39-1107-1572-9A40-CB00C00F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C9E7-FC03-4414-B7FB-77F084652E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920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95B81-F56A-8E33-58DB-9C9E123A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6F2B5D-4821-F74D-CD28-829FB972B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F16C12-E765-5C0C-8338-4A5FFD756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A910A3-6A71-BBC5-0A83-37DA3A20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E354-B73C-440D-97BB-E668914EE8D3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9E940C-3F47-4F06-998E-44DFAA52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3D73C6-1F08-9885-7C72-CB08F923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C9E7-FC03-4414-B7FB-77F084652E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370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182BA-E21B-0417-5B10-791A521CC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F7B2EB-FE0E-978C-522F-26CCA3FF7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20804B-F0A6-45F4-D9D4-5A7C0D49B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2345A6-4C35-EB46-C4CE-619334CF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E354-B73C-440D-97BB-E668914EE8D3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B49E63-B433-E145-7B47-278F8DB5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986653-B7A6-55AA-5E34-22271CAE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C9E7-FC03-4414-B7FB-77F084652E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162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72A6BA-AA29-E784-0E9B-CE51119D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2B58DF-8BB7-D299-F400-EEFAAD2A2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5D9F1F-9385-9972-51FD-210702FA1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E354-B73C-440D-97BB-E668914EE8D3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20F68A-E901-F59D-CE13-82852D1A6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D04D9D-A8EF-48AC-E4B0-2B94A9076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2C9E7-FC03-4414-B7FB-77F084652E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573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562655-3733-DAE8-123D-B71059DBF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5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47DE3E-3461-8369-FF11-506E707B1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075"/>
          <a:stretch/>
        </p:blipFill>
        <p:spPr>
          <a:xfrm>
            <a:off x="1037968" y="0"/>
            <a:ext cx="9378778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36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Guarin</dc:creator>
  <cp:lastModifiedBy>Nelson Guarin</cp:lastModifiedBy>
  <cp:revision>2</cp:revision>
  <dcterms:created xsi:type="dcterms:W3CDTF">2022-09-14T19:57:00Z</dcterms:created>
  <dcterms:modified xsi:type="dcterms:W3CDTF">2023-03-12T17:17:27Z</dcterms:modified>
</cp:coreProperties>
</file>